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6.xml" ContentType="application/vnd.openxmlformats-officedocument.presentationml.slide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slides/slide7.xml" ContentType="application/vnd.openxmlformats-officedocument.presentationml.slide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slides/slide8.xml" ContentType="application/vnd.openxmlformats-officedocument.presentationml.slide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58" r:id="rId4"/>
    <p:sldId id="259" r:id="rId5"/>
    <p:sldId id="275" r:id="rId6"/>
    <p:sldId id="278" r:id="rId7"/>
    <p:sldId id="279" r:id="rId8"/>
    <p:sldId id="277" r:id="rId9"/>
    <p:sldId id="264" r:id="rId10"/>
    <p:sldId id="272" r:id="rId11"/>
    <p:sldId id="273" r:id="rId12"/>
    <p:sldId id="262" r:id="rId13"/>
    <p:sldId id="260" r:id="rId14"/>
    <p:sldId id="280" r:id="rId15"/>
    <p:sldId id="261" r:id="rId16"/>
    <p:sldId id="268" r:id="rId17"/>
    <p:sldId id="267" r:id="rId18"/>
    <p:sldId id="270" r:id="rId19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2"/>
    <a:srgbClr val="014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06" autoAdjust="0"/>
  </p:normalViewPr>
  <p:slideViewPr>
    <p:cSldViewPr>
      <p:cViewPr>
        <p:scale>
          <a:sx n="91" d="100"/>
          <a:sy n="91" d="100"/>
        </p:scale>
        <p:origin x="-22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6" Type="http://schemas.openxmlformats.org/officeDocument/2006/relationships/tableStyles" Target="tableStyles.xml" />
  <Relationship Id="rId21" Type="http://schemas.openxmlformats.org/officeDocument/2006/relationships/handoutMaster" Target="handoutMasters/handoutMaster1.xml" />
  <Relationship Id="rId25" Type="http://schemas.openxmlformats.org/officeDocument/2006/relationships/theme" Target="theme/theme1.xml" />
  <Relationship Id="rId20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24" Type="http://schemas.openxmlformats.org/officeDocument/2006/relationships/viewProps" Target="viewProps.xml" />
  <Relationship Id="rId23" Type="http://schemas.openxmlformats.org/officeDocument/2006/relationships/presProps" Target="presProps.xml" />
  <Relationship Id="rId22" Type="http://schemas.openxmlformats.org/officeDocument/2006/relationships/tags" Target="tags/tag1.xml" />
</Relationships>
</file>

<file path=ppt/diagrams/_rels/data3.x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5.png" />
</Relationships>
</file>

<file path=ppt/diagrams/_rels/data5.x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4.png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E2226-B8BA-4145-ADE9-794BAF9DA0F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54ACD87-6BEF-4DC0-9EAC-E7DF916CD40A}">
      <dgm:prSet phldrT="[Text]"/>
      <dgm:spPr/>
      <dgm:t>
        <a:bodyPr/>
        <a:lstStyle/>
        <a:p>
          <a:r>
            <a:rPr lang="en-GB" dirty="0" smtClean="0"/>
            <a:t>Employee</a:t>
          </a:r>
          <a:endParaRPr lang="en-GB" dirty="0"/>
        </a:p>
      </dgm:t>
    </dgm:pt>
    <dgm:pt modelId="{F2B653C7-BAB9-4CBE-8309-649C5314A7CF}" type="parTrans" cxnId="{9DAB093A-378A-4616-A6BD-9A77F77619C5}">
      <dgm:prSet/>
      <dgm:spPr/>
    </dgm:pt>
    <dgm:pt modelId="{E1827D69-D0C3-4332-B322-E44D718F6A83}" type="sibTrans" cxnId="{9DAB093A-378A-4616-A6BD-9A77F77619C5}">
      <dgm:prSet/>
      <dgm:spPr/>
    </dgm:pt>
    <dgm:pt modelId="{BD0DBCAC-3ACC-4B2C-BBB1-17292BE37C05}">
      <dgm:prSet phldrT="[Text]"/>
      <dgm:spPr/>
      <dgm:t>
        <a:bodyPr/>
        <a:lstStyle/>
        <a:p>
          <a:r>
            <a:rPr lang="en-GB" dirty="0" smtClean="0"/>
            <a:t>Self employed</a:t>
          </a:r>
          <a:endParaRPr lang="en-GB" dirty="0"/>
        </a:p>
      </dgm:t>
    </dgm:pt>
    <dgm:pt modelId="{420F4C9D-29BB-4D60-A335-E9D50E7D30EB}" type="parTrans" cxnId="{F13F6355-879C-4682-BDE9-50723FE9808C}">
      <dgm:prSet/>
      <dgm:spPr/>
    </dgm:pt>
    <dgm:pt modelId="{01B5F27B-DB2A-4798-946A-6F8B301C9225}" type="sibTrans" cxnId="{F13F6355-879C-4682-BDE9-50723FE9808C}">
      <dgm:prSet/>
      <dgm:spPr/>
    </dgm:pt>
    <dgm:pt modelId="{4FE9E40A-957C-46B8-A8BA-A6AC7C0B87D1}">
      <dgm:prSet phldrT="[Text]"/>
      <dgm:spPr/>
      <dgm:t>
        <a:bodyPr/>
        <a:lstStyle/>
        <a:p>
          <a:r>
            <a:rPr lang="en-GB" dirty="0" smtClean="0"/>
            <a:t>Worker</a:t>
          </a:r>
          <a:endParaRPr lang="en-GB" dirty="0"/>
        </a:p>
      </dgm:t>
    </dgm:pt>
    <dgm:pt modelId="{1FA9F374-5426-46EF-BE41-2A23C47359A0}" type="parTrans" cxnId="{D362BE3F-D5D7-4838-953D-C455BE08D002}">
      <dgm:prSet/>
      <dgm:spPr/>
    </dgm:pt>
    <dgm:pt modelId="{51E9A94D-0D4D-4207-9CB9-52B7C18E47A6}" type="sibTrans" cxnId="{D362BE3F-D5D7-4838-953D-C455BE08D002}">
      <dgm:prSet/>
      <dgm:spPr/>
    </dgm:pt>
    <dgm:pt modelId="{A29324C9-0AE4-43FC-9590-F74034A875D1}">
      <dgm:prSet/>
      <dgm:spPr/>
      <dgm:t>
        <a:bodyPr/>
        <a:lstStyle/>
        <a:p>
          <a:r>
            <a:rPr lang="en-GB" dirty="0" smtClean="0"/>
            <a:t>Full employment rights</a:t>
          </a:r>
          <a:endParaRPr lang="en-GB" dirty="0"/>
        </a:p>
      </dgm:t>
    </dgm:pt>
    <dgm:pt modelId="{ABF2747F-5E86-4008-984E-82DA2C27983D}" type="parTrans" cxnId="{6EDBA8B8-D9AC-4563-AB49-6C9EB146D183}">
      <dgm:prSet/>
      <dgm:spPr/>
    </dgm:pt>
    <dgm:pt modelId="{CC14B7B6-ED4A-4AD5-9E52-A772378F63C7}" type="sibTrans" cxnId="{6EDBA8B8-D9AC-4563-AB49-6C9EB146D183}">
      <dgm:prSet/>
      <dgm:spPr/>
    </dgm:pt>
    <dgm:pt modelId="{7626335A-BE39-4DFE-ABE9-48342212C47F}">
      <dgm:prSet phldrT="[Text]"/>
      <dgm:spPr/>
      <dgm:t>
        <a:bodyPr/>
        <a:lstStyle/>
        <a:p>
          <a:r>
            <a:rPr lang="en-GB" dirty="0" smtClean="0"/>
            <a:t>Some rights</a:t>
          </a:r>
          <a:endParaRPr lang="en-GB" dirty="0"/>
        </a:p>
      </dgm:t>
    </dgm:pt>
    <dgm:pt modelId="{58EB5B06-BC85-49AF-8730-4814FEFF08FC}" type="parTrans" cxnId="{E2BC056F-076C-48FE-B103-8D4BC9A04A4F}">
      <dgm:prSet/>
      <dgm:spPr/>
    </dgm:pt>
    <dgm:pt modelId="{AD7DD29F-67A2-4652-B8CB-B3972DFDBC4B}" type="sibTrans" cxnId="{E2BC056F-076C-48FE-B103-8D4BC9A04A4F}">
      <dgm:prSet/>
      <dgm:spPr/>
    </dgm:pt>
    <dgm:pt modelId="{E5994A34-7615-4BE6-9B3E-0334BADDFEC1}">
      <dgm:prSet phldrT="[Text]"/>
      <dgm:spPr/>
      <dgm:t>
        <a:bodyPr/>
        <a:lstStyle/>
        <a:p>
          <a:r>
            <a:rPr lang="en-GB" dirty="0" smtClean="0"/>
            <a:t>Contractual “rights” only</a:t>
          </a:r>
          <a:endParaRPr lang="en-GB" dirty="0"/>
        </a:p>
      </dgm:t>
    </dgm:pt>
    <dgm:pt modelId="{85F229E3-BE12-4883-9D36-DF0711312DF9}" type="parTrans" cxnId="{8858DC3F-9DA1-4DD1-B5B5-0E11E8071631}">
      <dgm:prSet/>
      <dgm:spPr/>
    </dgm:pt>
    <dgm:pt modelId="{760F262C-2D6D-4608-B6BC-15BD97034D50}" type="sibTrans" cxnId="{8858DC3F-9DA1-4DD1-B5B5-0E11E8071631}">
      <dgm:prSet/>
      <dgm:spPr/>
    </dgm:pt>
    <dgm:pt modelId="{F29D1615-15E6-4548-8B1B-D0F95E81E06D}" type="pres">
      <dgm:prSet presAssocID="{8F3E2226-B8BA-4145-ADE9-794BAF9DA0F5}" presName="compositeShape" presStyleCnt="0">
        <dgm:presLayoutVars>
          <dgm:chMax val="7"/>
          <dgm:dir/>
          <dgm:resizeHandles val="exact"/>
        </dgm:presLayoutVars>
      </dgm:prSet>
      <dgm:spPr/>
    </dgm:pt>
    <dgm:pt modelId="{3B60F873-3CFD-42EA-BA15-86C395307AAA}" type="pres">
      <dgm:prSet presAssocID="{454ACD87-6BEF-4DC0-9EAC-E7DF916CD40A}" presName="circ1" presStyleLbl="vennNode1" presStyleIdx="0" presStyleCnt="3"/>
      <dgm:spPr/>
      <dgm:t>
        <a:bodyPr/>
        <a:lstStyle/>
        <a:p>
          <a:endParaRPr lang="en-GB"/>
        </a:p>
      </dgm:t>
    </dgm:pt>
    <dgm:pt modelId="{3C15CA64-F3B6-4BF6-897C-693C9CB95EB8}" type="pres">
      <dgm:prSet presAssocID="{454ACD87-6BEF-4DC0-9EAC-E7DF916CD4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3230D-DD22-4277-868B-13656C10FA02}" type="pres">
      <dgm:prSet presAssocID="{BD0DBCAC-3ACC-4B2C-BBB1-17292BE37C05}" presName="circ2" presStyleLbl="vennNode1" presStyleIdx="1" presStyleCnt="3"/>
      <dgm:spPr/>
      <dgm:t>
        <a:bodyPr/>
        <a:lstStyle/>
        <a:p>
          <a:endParaRPr lang="en-GB"/>
        </a:p>
      </dgm:t>
    </dgm:pt>
    <dgm:pt modelId="{F32D0003-C0EB-41F2-87F5-5AA5413C6D20}" type="pres">
      <dgm:prSet presAssocID="{BD0DBCAC-3ACC-4B2C-BBB1-17292BE37C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12DA4-3391-4311-B2FE-2D4406A9D8A6}" type="pres">
      <dgm:prSet presAssocID="{4FE9E40A-957C-46B8-A8BA-A6AC7C0B87D1}" presName="circ3" presStyleLbl="vennNode1" presStyleIdx="2" presStyleCnt="3" custLinFactNeighborX="233" custLinFactNeighborY="1075"/>
      <dgm:spPr/>
      <dgm:t>
        <a:bodyPr/>
        <a:lstStyle/>
        <a:p>
          <a:endParaRPr lang="en-GB"/>
        </a:p>
      </dgm:t>
    </dgm:pt>
    <dgm:pt modelId="{CECF0A73-AE23-415A-B0B5-65C85A17F8A4}" type="pres">
      <dgm:prSet presAssocID="{4FE9E40A-957C-46B8-A8BA-A6AC7C0B87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1C34A9-B6CA-4CA4-A206-B0E7224C675F}" type="presOf" srcId="{7626335A-BE39-4DFE-ABE9-48342212C47F}" destId="{CECF0A73-AE23-415A-B0B5-65C85A17F8A4}" srcOrd="1" destOrd="1" presId="urn:microsoft.com/office/officeart/2005/8/layout/venn1"/>
    <dgm:cxn modelId="{8858DC3F-9DA1-4DD1-B5B5-0E11E8071631}" srcId="{BD0DBCAC-3ACC-4B2C-BBB1-17292BE37C05}" destId="{E5994A34-7615-4BE6-9B3E-0334BADDFEC1}" srcOrd="0" destOrd="0" parTransId="{85F229E3-BE12-4883-9D36-DF0711312DF9}" sibTransId="{760F262C-2D6D-4608-B6BC-15BD97034D50}"/>
    <dgm:cxn modelId="{CB1FE2CA-36FB-4B97-B9EE-899884B6DA58}" type="presOf" srcId="{4FE9E40A-957C-46B8-A8BA-A6AC7C0B87D1}" destId="{98512DA4-3391-4311-B2FE-2D4406A9D8A6}" srcOrd="0" destOrd="0" presId="urn:microsoft.com/office/officeart/2005/8/layout/venn1"/>
    <dgm:cxn modelId="{71C70789-ED9B-47CA-AD1F-B1F519E17DEF}" type="presOf" srcId="{7626335A-BE39-4DFE-ABE9-48342212C47F}" destId="{98512DA4-3391-4311-B2FE-2D4406A9D8A6}" srcOrd="0" destOrd="1" presId="urn:microsoft.com/office/officeart/2005/8/layout/venn1"/>
    <dgm:cxn modelId="{6EDBA8B8-D9AC-4563-AB49-6C9EB146D183}" srcId="{454ACD87-6BEF-4DC0-9EAC-E7DF916CD40A}" destId="{A29324C9-0AE4-43FC-9590-F74034A875D1}" srcOrd="0" destOrd="0" parTransId="{ABF2747F-5E86-4008-984E-82DA2C27983D}" sibTransId="{CC14B7B6-ED4A-4AD5-9E52-A772378F63C7}"/>
    <dgm:cxn modelId="{F13F6355-879C-4682-BDE9-50723FE9808C}" srcId="{8F3E2226-B8BA-4145-ADE9-794BAF9DA0F5}" destId="{BD0DBCAC-3ACC-4B2C-BBB1-17292BE37C05}" srcOrd="1" destOrd="0" parTransId="{420F4C9D-29BB-4D60-A335-E9D50E7D30EB}" sibTransId="{01B5F27B-DB2A-4798-946A-6F8B301C9225}"/>
    <dgm:cxn modelId="{5D7C2AB1-4CD9-4F57-96AF-9B955FE75768}" type="presOf" srcId="{BD0DBCAC-3ACC-4B2C-BBB1-17292BE37C05}" destId="{E0C3230D-DD22-4277-868B-13656C10FA02}" srcOrd="0" destOrd="0" presId="urn:microsoft.com/office/officeart/2005/8/layout/venn1"/>
    <dgm:cxn modelId="{D362BE3F-D5D7-4838-953D-C455BE08D002}" srcId="{8F3E2226-B8BA-4145-ADE9-794BAF9DA0F5}" destId="{4FE9E40A-957C-46B8-A8BA-A6AC7C0B87D1}" srcOrd="2" destOrd="0" parTransId="{1FA9F374-5426-46EF-BE41-2A23C47359A0}" sibTransId="{51E9A94D-0D4D-4207-9CB9-52B7C18E47A6}"/>
    <dgm:cxn modelId="{3461EB85-E4D8-4442-BB05-A20A564BDF82}" type="presOf" srcId="{E5994A34-7615-4BE6-9B3E-0334BADDFEC1}" destId="{E0C3230D-DD22-4277-868B-13656C10FA02}" srcOrd="0" destOrd="1" presId="urn:microsoft.com/office/officeart/2005/8/layout/venn1"/>
    <dgm:cxn modelId="{98FE4237-5735-4816-8585-74FAF565305C}" type="presOf" srcId="{A29324C9-0AE4-43FC-9590-F74034A875D1}" destId="{3C15CA64-F3B6-4BF6-897C-693C9CB95EB8}" srcOrd="1" destOrd="1" presId="urn:microsoft.com/office/officeart/2005/8/layout/venn1"/>
    <dgm:cxn modelId="{9F2CE952-391C-4AB4-940A-3B97EEFCFF4B}" type="presOf" srcId="{454ACD87-6BEF-4DC0-9EAC-E7DF916CD40A}" destId="{3B60F873-3CFD-42EA-BA15-86C395307AAA}" srcOrd="0" destOrd="0" presId="urn:microsoft.com/office/officeart/2005/8/layout/venn1"/>
    <dgm:cxn modelId="{F4C1AB80-7E49-4F61-925D-2FCD49CA27CF}" type="presOf" srcId="{BD0DBCAC-3ACC-4B2C-BBB1-17292BE37C05}" destId="{F32D0003-C0EB-41F2-87F5-5AA5413C6D20}" srcOrd="1" destOrd="0" presId="urn:microsoft.com/office/officeart/2005/8/layout/venn1"/>
    <dgm:cxn modelId="{FFCE7233-9083-4D21-B0B9-B177EB0C3E82}" type="presOf" srcId="{454ACD87-6BEF-4DC0-9EAC-E7DF916CD40A}" destId="{3C15CA64-F3B6-4BF6-897C-693C9CB95EB8}" srcOrd="1" destOrd="0" presId="urn:microsoft.com/office/officeart/2005/8/layout/venn1"/>
    <dgm:cxn modelId="{9DAB093A-378A-4616-A6BD-9A77F77619C5}" srcId="{8F3E2226-B8BA-4145-ADE9-794BAF9DA0F5}" destId="{454ACD87-6BEF-4DC0-9EAC-E7DF916CD40A}" srcOrd="0" destOrd="0" parTransId="{F2B653C7-BAB9-4CBE-8309-649C5314A7CF}" sibTransId="{E1827D69-D0C3-4332-B322-E44D718F6A83}"/>
    <dgm:cxn modelId="{9B62EFC2-F91C-4EC0-9BB9-CFB15D848308}" type="presOf" srcId="{A29324C9-0AE4-43FC-9590-F74034A875D1}" destId="{3B60F873-3CFD-42EA-BA15-86C395307AAA}" srcOrd="0" destOrd="1" presId="urn:microsoft.com/office/officeart/2005/8/layout/venn1"/>
    <dgm:cxn modelId="{E2BC056F-076C-48FE-B103-8D4BC9A04A4F}" srcId="{4FE9E40A-957C-46B8-A8BA-A6AC7C0B87D1}" destId="{7626335A-BE39-4DFE-ABE9-48342212C47F}" srcOrd="0" destOrd="0" parTransId="{58EB5B06-BC85-49AF-8730-4814FEFF08FC}" sibTransId="{AD7DD29F-67A2-4652-B8CB-B3972DFDBC4B}"/>
    <dgm:cxn modelId="{42A357D7-5AA7-4807-87BC-D0079E103C8E}" type="presOf" srcId="{E5994A34-7615-4BE6-9B3E-0334BADDFEC1}" destId="{F32D0003-C0EB-41F2-87F5-5AA5413C6D20}" srcOrd="1" destOrd="1" presId="urn:microsoft.com/office/officeart/2005/8/layout/venn1"/>
    <dgm:cxn modelId="{C3F6D88D-387F-4970-B4F9-530FA5A5951D}" type="presOf" srcId="{8F3E2226-B8BA-4145-ADE9-794BAF9DA0F5}" destId="{F29D1615-15E6-4548-8B1B-D0F95E81E06D}" srcOrd="0" destOrd="0" presId="urn:microsoft.com/office/officeart/2005/8/layout/venn1"/>
    <dgm:cxn modelId="{3EF912AF-A209-4550-A92F-1B3120B38F0A}" type="presOf" srcId="{4FE9E40A-957C-46B8-A8BA-A6AC7C0B87D1}" destId="{CECF0A73-AE23-415A-B0B5-65C85A17F8A4}" srcOrd="1" destOrd="0" presId="urn:microsoft.com/office/officeart/2005/8/layout/venn1"/>
    <dgm:cxn modelId="{1FA88A0A-5F1B-41FA-BAB3-749E65366912}" type="presParOf" srcId="{F29D1615-15E6-4548-8B1B-D0F95E81E06D}" destId="{3B60F873-3CFD-42EA-BA15-86C395307AAA}" srcOrd="0" destOrd="0" presId="urn:microsoft.com/office/officeart/2005/8/layout/venn1"/>
    <dgm:cxn modelId="{7BFC8D29-9BB6-46EF-9E69-2CD2FF42ADE0}" type="presParOf" srcId="{F29D1615-15E6-4548-8B1B-D0F95E81E06D}" destId="{3C15CA64-F3B6-4BF6-897C-693C9CB95EB8}" srcOrd="1" destOrd="0" presId="urn:microsoft.com/office/officeart/2005/8/layout/venn1"/>
    <dgm:cxn modelId="{8EB9FC4B-0BA4-41E3-AE6B-365FA1B88F3E}" type="presParOf" srcId="{F29D1615-15E6-4548-8B1B-D0F95E81E06D}" destId="{E0C3230D-DD22-4277-868B-13656C10FA02}" srcOrd="2" destOrd="0" presId="urn:microsoft.com/office/officeart/2005/8/layout/venn1"/>
    <dgm:cxn modelId="{7EA0B155-E0A9-4AB1-997B-D9B1D96DEF76}" type="presParOf" srcId="{F29D1615-15E6-4548-8B1B-D0F95E81E06D}" destId="{F32D0003-C0EB-41F2-87F5-5AA5413C6D20}" srcOrd="3" destOrd="0" presId="urn:microsoft.com/office/officeart/2005/8/layout/venn1"/>
    <dgm:cxn modelId="{90AE4834-9190-4704-88C8-3D02C14926E9}" type="presParOf" srcId="{F29D1615-15E6-4548-8B1B-D0F95E81E06D}" destId="{98512DA4-3391-4311-B2FE-2D4406A9D8A6}" srcOrd="4" destOrd="0" presId="urn:microsoft.com/office/officeart/2005/8/layout/venn1"/>
    <dgm:cxn modelId="{F6FEE477-B363-462A-BAC0-0FC4DAA03E63}" type="presParOf" srcId="{F29D1615-15E6-4548-8B1B-D0F95E81E06D}" destId="{CECF0A73-AE23-415A-B0B5-65C85A17F8A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C6C26-0E61-4D8F-B61E-A238FAA8E6FB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7072AE-3CAD-49D3-8773-06C940D9FA37}">
      <dgm:prSet phldrT="[Text]"/>
      <dgm:spPr/>
      <dgm:t>
        <a:bodyPr/>
        <a:lstStyle/>
        <a:p>
          <a:r>
            <a:rPr lang="en-GB" dirty="0" smtClean="0"/>
            <a:t>Casuals</a:t>
          </a:r>
          <a:endParaRPr lang="en-GB" dirty="0"/>
        </a:p>
      </dgm:t>
    </dgm:pt>
    <dgm:pt modelId="{E81799F5-7803-46E3-82F8-856411B1A10A}" type="parTrans" cxnId="{F7290790-CE21-48A2-A187-EB7617ABCA4E}">
      <dgm:prSet/>
      <dgm:spPr/>
      <dgm:t>
        <a:bodyPr/>
        <a:lstStyle/>
        <a:p>
          <a:endParaRPr lang="en-GB"/>
        </a:p>
      </dgm:t>
    </dgm:pt>
    <dgm:pt modelId="{1B2A430A-52EF-448C-A0ED-791D6B390367}" type="sibTrans" cxnId="{F7290790-CE21-48A2-A187-EB7617ABCA4E}">
      <dgm:prSet/>
      <dgm:spPr/>
      <dgm:t>
        <a:bodyPr/>
        <a:lstStyle/>
        <a:p>
          <a:endParaRPr lang="en-GB"/>
        </a:p>
      </dgm:t>
    </dgm:pt>
    <dgm:pt modelId="{4073253B-5E95-4E42-B9BD-1BB2AF2FC86F}">
      <dgm:prSet phldrT="[Text]"/>
      <dgm:spPr/>
      <dgm:t>
        <a:bodyPr/>
        <a:lstStyle/>
        <a:p>
          <a:r>
            <a:rPr lang="en-GB" dirty="0" smtClean="0"/>
            <a:t>Agency staff</a:t>
          </a:r>
          <a:endParaRPr lang="en-GB" dirty="0"/>
        </a:p>
      </dgm:t>
    </dgm:pt>
    <dgm:pt modelId="{B6565BEA-F872-4398-82A7-22BC2EC4300B}" type="parTrans" cxnId="{233E3E08-68AB-4D4F-AB6A-9F1CC1CA27EB}">
      <dgm:prSet/>
      <dgm:spPr/>
      <dgm:t>
        <a:bodyPr/>
        <a:lstStyle/>
        <a:p>
          <a:endParaRPr lang="en-GB"/>
        </a:p>
      </dgm:t>
    </dgm:pt>
    <dgm:pt modelId="{7C044DBB-D0A3-4878-99F8-60E7201B2AD5}" type="sibTrans" cxnId="{233E3E08-68AB-4D4F-AB6A-9F1CC1CA27EB}">
      <dgm:prSet/>
      <dgm:spPr/>
      <dgm:t>
        <a:bodyPr/>
        <a:lstStyle/>
        <a:p>
          <a:endParaRPr lang="en-GB"/>
        </a:p>
      </dgm:t>
    </dgm:pt>
    <dgm:pt modelId="{09BB0390-D968-48D9-A2BD-4906D62C72F2}">
      <dgm:prSet phldrT="[Text]"/>
      <dgm:spPr/>
      <dgm:t>
        <a:bodyPr/>
        <a:lstStyle/>
        <a:p>
          <a:r>
            <a:rPr lang="en-GB" dirty="0" smtClean="0"/>
            <a:t>Contractor</a:t>
          </a:r>
          <a:endParaRPr lang="en-GB" dirty="0"/>
        </a:p>
      </dgm:t>
    </dgm:pt>
    <dgm:pt modelId="{4CA78686-9635-4B58-B588-3AEDB98FCA41}" type="parTrans" cxnId="{9732F42B-A8A5-481B-83C7-4B3B2D937EC8}">
      <dgm:prSet/>
      <dgm:spPr/>
      <dgm:t>
        <a:bodyPr/>
        <a:lstStyle/>
        <a:p>
          <a:endParaRPr lang="en-GB"/>
        </a:p>
      </dgm:t>
    </dgm:pt>
    <dgm:pt modelId="{5750DF0B-F5F4-4DAB-8B0C-6A5E90C4DA1E}" type="sibTrans" cxnId="{9732F42B-A8A5-481B-83C7-4B3B2D937EC8}">
      <dgm:prSet/>
      <dgm:spPr/>
      <dgm:t>
        <a:bodyPr/>
        <a:lstStyle/>
        <a:p>
          <a:endParaRPr lang="en-GB"/>
        </a:p>
      </dgm:t>
    </dgm:pt>
    <dgm:pt modelId="{6EFA4B6D-DFDD-44D4-9B43-C54EDB5997B5}">
      <dgm:prSet phldrT="[Text]"/>
      <dgm:spPr/>
      <dgm:t>
        <a:bodyPr/>
        <a:lstStyle/>
        <a:p>
          <a:r>
            <a:rPr lang="en-GB" dirty="0" smtClean="0"/>
            <a:t>Employees</a:t>
          </a:r>
          <a:endParaRPr lang="en-GB" dirty="0"/>
        </a:p>
      </dgm:t>
    </dgm:pt>
    <dgm:pt modelId="{7019B779-C056-4C7F-9C67-835F8C53F885}" type="parTrans" cxnId="{69CBF13A-E47D-488B-8928-4AF69BE80B67}">
      <dgm:prSet/>
      <dgm:spPr/>
      <dgm:t>
        <a:bodyPr/>
        <a:lstStyle/>
        <a:p>
          <a:endParaRPr lang="en-GB"/>
        </a:p>
      </dgm:t>
    </dgm:pt>
    <dgm:pt modelId="{1140B6CD-230E-495B-BDED-0CCC8F90D042}" type="sibTrans" cxnId="{69CBF13A-E47D-488B-8928-4AF69BE80B67}">
      <dgm:prSet/>
      <dgm:spPr/>
      <dgm:t>
        <a:bodyPr/>
        <a:lstStyle/>
        <a:p>
          <a:endParaRPr lang="en-GB"/>
        </a:p>
      </dgm:t>
    </dgm:pt>
    <dgm:pt modelId="{E39681DB-2B81-4A1B-ACFB-F4F56869FE99}">
      <dgm:prSet phldrT="[Text]"/>
      <dgm:spPr/>
      <dgm:t>
        <a:bodyPr/>
        <a:lstStyle/>
        <a:p>
          <a:r>
            <a:rPr lang="en-GB" dirty="0" smtClean="0"/>
            <a:t>Permanent staff</a:t>
          </a:r>
          <a:endParaRPr lang="en-GB" dirty="0"/>
        </a:p>
      </dgm:t>
    </dgm:pt>
    <dgm:pt modelId="{D9440EF9-3B6A-49D9-BA99-38BFEA0B3A66}" type="parTrans" cxnId="{091355FA-C588-40FB-AED1-F16AAFAB484B}">
      <dgm:prSet/>
      <dgm:spPr/>
      <dgm:t>
        <a:bodyPr/>
        <a:lstStyle/>
        <a:p>
          <a:endParaRPr lang="en-GB"/>
        </a:p>
      </dgm:t>
    </dgm:pt>
    <dgm:pt modelId="{14CF2F7F-A205-471A-835F-32C4A101A353}" type="sibTrans" cxnId="{091355FA-C588-40FB-AED1-F16AAFAB484B}">
      <dgm:prSet/>
      <dgm:spPr/>
      <dgm:t>
        <a:bodyPr/>
        <a:lstStyle/>
        <a:p>
          <a:endParaRPr lang="en-GB"/>
        </a:p>
      </dgm:t>
    </dgm:pt>
    <dgm:pt modelId="{B5EAE3C7-F0E8-4D4A-A29B-67F177E8C53E}">
      <dgm:prSet phldrT="[Text]"/>
      <dgm:spPr/>
      <dgm:t>
        <a:bodyPr/>
        <a:lstStyle/>
        <a:p>
          <a:r>
            <a:rPr lang="en-GB" dirty="0" smtClean="0"/>
            <a:t>Volunteers </a:t>
          </a:r>
          <a:endParaRPr lang="en-GB" dirty="0"/>
        </a:p>
      </dgm:t>
    </dgm:pt>
    <dgm:pt modelId="{7D0EC405-8310-40EB-A8DF-C61C1DFFC330}" type="parTrans" cxnId="{8408DE93-D9E6-43DA-B47E-1D21C1A37707}">
      <dgm:prSet/>
      <dgm:spPr/>
    </dgm:pt>
    <dgm:pt modelId="{A757811E-C33A-4B50-AA85-F283166EDE7E}" type="sibTrans" cxnId="{8408DE93-D9E6-43DA-B47E-1D21C1A37707}">
      <dgm:prSet/>
      <dgm:spPr/>
    </dgm:pt>
    <dgm:pt modelId="{811966C2-0E60-40BF-BAD9-74057E311F5F}" type="pres">
      <dgm:prSet presAssocID="{6A6C6C26-0E61-4D8F-B61E-A238FAA8E6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D2DABA-25B9-4353-A887-3A549C270584}" type="pres">
      <dgm:prSet presAssocID="{6A6C6C26-0E61-4D8F-B61E-A238FAA8E6FB}" presName="cycle" presStyleCnt="0"/>
      <dgm:spPr/>
    </dgm:pt>
    <dgm:pt modelId="{7D89845E-856B-46B0-87F6-29C9A339226E}" type="pres">
      <dgm:prSet presAssocID="{147072AE-3CAD-49D3-8773-06C940D9FA3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20E69E-6345-465B-B8CC-E0C6EAB12FDD}" type="pres">
      <dgm:prSet presAssocID="{1B2A430A-52EF-448C-A0ED-791D6B390367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595FD55C-18C3-452C-9AF3-FC9EB36B450A}" type="pres">
      <dgm:prSet presAssocID="{4073253B-5E95-4E42-B9BD-1BB2AF2FC86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0D074D-A5AD-40F1-BD46-966381702791}" type="pres">
      <dgm:prSet presAssocID="{09BB0390-D968-48D9-A2BD-4906D62C72F2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A54C13-70B6-4EB1-8D95-8432FA788C3A}" type="pres">
      <dgm:prSet presAssocID="{6EFA4B6D-DFDD-44D4-9B43-C54EDB5997B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0BCB5F-6AB9-49FC-8D9F-0776D692973B}" type="pres">
      <dgm:prSet presAssocID="{E39681DB-2B81-4A1B-ACFB-F4F56869FE9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7B00B1-1B56-48BB-9FE0-6188F370538A}" type="pres">
      <dgm:prSet presAssocID="{B5EAE3C7-F0E8-4D4A-A29B-67F177E8C53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556F4F-C985-4852-ACB5-442D7D6088B9}" type="presOf" srcId="{09BB0390-D968-48D9-A2BD-4906D62C72F2}" destId="{AD0D074D-A5AD-40F1-BD46-966381702791}" srcOrd="0" destOrd="0" presId="urn:microsoft.com/office/officeart/2005/8/layout/cycle3"/>
    <dgm:cxn modelId="{6C831BB8-4A8A-4F11-B878-79A87392D9BC}" type="presOf" srcId="{6EFA4B6D-DFDD-44D4-9B43-C54EDB5997B5}" destId="{7DA54C13-70B6-4EB1-8D95-8432FA788C3A}" srcOrd="0" destOrd="0" presId="urn:microsoft.com/office/officeart/2005/8/layout/cycle3"/>
    <dgm:cxn modelId="{233E3E08-68AB-4D4F-AB6A-9F1CC1CA27EB}" srcId="{6A6C6C26-0E61-4D8F-B61E-A238FAA8E6FB}" destId="{4073253B-5E95-4E42-B9BD-1BB2AF2FC86F}" srcOrd="1" destOrd="0" parTransId="{B6565BEA-F872-4398-82A7-22BC2EC4300B}" sibTransId="{7C044DBB-D0A3-4878-99F8-60E7201B2AD5}"/>
    <dgm:cxn modelId="{6C3899CB-5EBC-4715-BC1A-B1A7C169184B}" type="presOf" srcId="{E39681DB-2B81-4A1B-ACFB-F4F56869FE99}" destId="{FD0BCB5F-6AB9-49FC-8D9F-0776D692973B}" srcOrd="0" destOrd="0" presId="urn:microsoft.com/office/officeart/2005/8/layout/cycle3"/>
    <dgm:cxn modelId="{92CC8E62-7082-43D9-A811-828C790D5DCD}" type="presOf" srcId="{4073253B-5E95-4E42-B9BD-1BB2AF2FC86F}" destId="{595FD55C-18C3-452C-9AF3-FC9EB36B450A}" srcOrd="0" destOrd="0" presId="urn:microsoft.com/office/officeart/2005/8/layout/cycle3"/>
    <dgm:cxn modelId="{F7290790-CE21-48A2-A187-EB7617ABCA4E}" srcId="{6A6C6C26-0E61-4D8F-B61E-A238FAA8E6FB}" destId="{147072AE-3CAD-49D3-8773-06C940D9FA37}" srcOrd="0" destOrd="0" parTransId="{E81799F5-7803-46E3-82F8-856411B1A10A}" sibTransId="{1B2A430A-52EF-448C-A0ED-791D6B390367}"/>
    <dgm:cxn modelId="{091355FA-C588-40FB-AED1-F16AAFAB484B}" srcId="{6A6C6C26-0E61-4D8F-B61E-A238FAA8E6FB}" destId="{E39681DB-2B81-4A1B-ACFB-F4F56869FE99}" srcOrd="4" destOrd="0" parTransId="{D9440EF9-3B6A-49D9-BA99-38BFEA0B3A66}" sibTransId="{14CF2F7F-A205-471A-835F-32C4A101A353}"/>
    <dgm:cxn modelId="{980D7449-0DBD-46C6-8B93-49A536CA6014}" type="presOf" srcId="{147072AE-3CAD-49D3-8773-06C940D9FA37}" destId="{7D89845E-856B-46B0-87F6-29C9A339226E}" srcOrd="0" destOrd="0" presId="urn:microsoft.com/office/officeart/2005/8/layout/cycle3"/>
    <dgm:cxn modelId="{3415CE95-BF83-44EB-8010-41272DFE41FA}" type="presOf" srcId="{6A6C6C26-0E61-4D8F-B61E-A238FAA8E6FB}" destId="{811966C2-0E60-40BF-BAD9-74057E311F5F}" srcOrd="0" destOrd="0" presId="urn:microsoft.com/office/officeart/2005/8/layout/cycle3"/>
    <dgm:cxn modelId="{9732F42B-A8A5-481B-83C7-4B3B2D937EC8}" srcId="{6A6C6C26-0E61-4D8F-B61E-A238FAA8E6FB}" destId="{09BB0390-D968-48D9-A2BD-4906D62C72F2}" srcOrd="2" destOrd="0" parTransId="{4CA78686-9635-4B58-B588-3AEDB98FCA41}" sibTransId="{5750DF0B-F5F4-4DAB-8B0C-6A5E90C4DA1E}"/>
    <dgm:cxn modelId="{8408DE93-D9E6-43DA-B47E-1D21C1A37707}" srcId="{6A6C6C26-0E61-4D8F-B61E-A238FAA8E6FB}" destId="{B5EAE3C7-F0E8-4D4A-A29B-67F177E8C53E}" srcOrd="5" destOrd="0" parTransId="{7D0EC405-8310-40EB-A8DF-C61C1DFFC330}" sibTransId="{A757811E-C33A-4B50-AA85-F283166EDE7E}"/>
    <dgm:cxn modelId="{69CBF13A-E47D-488B-8928-4AF69BE80B67}" srcId="{6A6C6C26-0E61-4D8F-B61E-A238FAA8E6FB}" destId="{6EFA4B6D-DFDD-44D4-9B43-C54EDB5997B5}" srcOrd="3" destOrd="0" parTransId="{7019B779-C056-4C7F-9C67-835F8C53F885}" sibTransId="{1140B6CD-230E-495B-BDED-0CCC8F90D042}"/>
    <dgm:cxn modelId="{358703BB-68B8-4659-8628-875280351BE2}" type="presOf" srcId="{1B2A430A-52EF-448C-A0ED-791D6B390367}" destId="{6120E69E-6345-465B-B8CC-E0C6EAB12FDD}" srcOrd="0" destOrd="0" presId="urn:microsoft.com/office/officeart/2005/8/layout/cycle3"/>
    <dgm:cxn modelId="{B4D8E9FE-8826-4216-82BF-D864BC503328}" type="presOf" srcId="{B5EAE3C7-F0E8-4D4A-A29B-67F177E8C53E}" destId="{E87B00B1-1B56-48BB-9FE0-6188F370538A}" srcOrd="0" destOrd="0" presId="urn:microsoft.com/office/officeart/2005/8/layout/cycle3"/>
    <dgm:cxn modelId="{6D0F1327-2FEF-4685-871C-70A4ACD7C2C8}" type="presParOf" srcId="{811966C2-0E60-40BF-BAD9-74057E311F5F}" destId="{D4D2DABA-25B9-4353-A887-3A549C270584}" srcOrd="0" destOrd="0" presId="urn:microsoft.com/office/officeart/2005/8/layout/cycle3"/>
    <dgm:cxn modelId="{0A55ADE1-7E9C-464D-8444-595A655A431D}" type="presParOf" srcId="{D4D2DABA-25B9-4353-A887-3A549C270584}" destId="{7D89845E-856B-46B0-87F6-29C9A339226E}" srcOrd="0" destOrd="0" presId="urn:microsoft.com/office/officeart/2005/8/layout/cycle3"/>
    <dgm:cxn modelId="{69201FDF-DB06-4049-971A-FD99F6BE07DB}" type="presParOf" srcId="{D4D2DABA-25B9-4353-A887-3A549C270584}" destId="{6120E69E-6345-465B-B8CC-E0C6EAB12FDD}" srcOrd="1" destOrd="0" presId="urn:microsoft.com/office/officeart/2005/8/layout/cycle3"/>
    <dgm:cxn modelId="{ACE296E0-E966-42B3-9330-E84ACA048C66}" type="presParOf" srcId="{D4D2DABA-25B9-4353-A887-3A549C270584}" destId="{595FD55C-18C3-452C-9AF3-FC9EB36B450A}" srcOrd="2" destOrd="0" presId="urn:microsoft.com/office/officeart/2005/8/layout/cycle3"/>
    <dgm:cxn modelId="{E0FACF0D-82F9-46BE-90F3-6ACE67A0EA80}" type="presParOf" srcId="{D4D2DABA-25B9-4353-A887-3A549C270584}" destId="{AD0D074D-A5AD-40F1-BD46-966381702791}" srcOrd="3" destOrd="0" presId="urn:microsoft.com/office/officeart/2005/8/layout/cycle3"/>
    <dgm:cxn modelId="{34E3C38E-9D1E-4051-A296-ECC4EB02A9D7}" type="presParOf" srcId="{D4D2DABA-25B9-4353-A887-3A549C270584}" destId="{7DA54C13-70B6-4EB1-8D95-8432FA788C3A}" srcOrd="4" destOrd="0" presId="urn:microsoft.com/office/officeart/2005/8/layout/cycle3"/>
    <dgm:cxn modelId="{3264D5ED-1DE4-4826-9B17-ADC27B377F28}" type="presParOf" srcId="{D4D2DABA-25B9-4353-A887-3A549C270584}" destId="{FD0BCB5F-6AB9-49FC-8D9F-0776D692973B}" srcOrd="5" destOrd="0" presId="urn:microsoft.com/office/officeart/2005/8/layout/cycle3"/>
    <dgm:cxn modelId="{4D3CCED6-A3DD-4F8D-9358-76F087221945}" type="presParOf" srcId="{D4D2DABA-25B9-4353-A887-3A549C270584}" destId="{E87B00B1-1B56-48BB-9FE0-6188F370538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DFB11-7E7B-4D60-8B35-96D0D6590926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68A3AE3-5F4F-4C62-A126-04D63859620D}">
      <dgm:prSet phldrT="[Text]"/>
      <dgm:spPr/>
      <dgm:t>
        <a:bodyPr/>
        <a:lstStyle/>
        <a:p>
          <a:r>
            <a:rPr lang="en-GB" dirty="0"/>
            <a:t>The individual must provide personal service</a:t>
          </a:r>
        </a:p>
      </dgm:t>
    </dgm:pt>
    <dgm:pt modelId="{A7B09212-C5BF-4252-9BA2-3AACB8BCDF88}" type="parTrans" cxnId="{F897CFDF-BE48-4047-8399-874DEBF140F3}">
      <dgm:prSet/>
      <dgm:spPr/>
      <dgm:t>
        <a:bodyPr/>
        <a:lstStyle/>
        <a:p>
          <a:endParaRPr lang="en-GB"/>
        </a:p>
      </dgm:t>
    </dgm:pt>
    <dgm:pt modelId="{DF2794DD-5C5F-4ADF-91BC-4E40CF8764AA}" type="sibTrans" cxnId="{F897CFDF-BE48-4047-8399-874DEBF140F3}">
      <dgm:prSet/>
      <dgm:spPr/>
      <dgm:t>
        <a:bodyPr/>
        <a:lstStyle/>
        <a:p>
          <a:endParaRPr lang="en-GB"/>
        </a:p>
      </dgm:t>
    </dgm:pt>
    <dgm:pt modelId="{99076E1F-5BC8-46AE-AABE-CDE421CAC2E2}">
      <dgm:prSet phldrT="[Text]"/>
      <dgm:spPr/>
      <dgm:t>
        <a:bodyPr/>
        <a:lstStyle/>
        <a:p>
          <a:r>
            <a:rPr lang="en-GB" dirty="0"/>
            <a:t>There must be “mutuality of obligation”</a:t>
          </a:r>
        </a:p>
      </dgm:t>
    </dgm:pt>
    <dgm:pt modelId="{0E6B61F3-62D1-4B93-B6F5-F82269FA8C6C}" type="parTrans" cxnId="{818929AE-2831-4ABD-9937-CEBE5E5FA42E}">
      <dgm:prSet/>
      <dgm:spPr/>
      <dgm:t>
        <a:bodyPr/>
        <a:lstStyle/>
        <a:p>
          <a:endParaRPr lang="en-GB"/>
        </a:p>
      </dgm:t>
    </dgm:pt>
    <dgm:pt modelId="{3067C4A7-F0BB-4EAB-B6E5-11A779113E63}" type="sibTrans" cxnId="{818929AE-2831-4ABD-9937-CEBE5E5FA42E}">
      <dgm:prSet/>
      <dgm:spPr/>
      <dgm:t>
        <a:bodyPr/>
        <a:lstStyle/>
        <a:p>
          <a:endParaRPr lang="en-GB"/>
        </a:p>
      </dgm:t>
    </dgm:pt>
    <dgm:pt modelId="{FC330F51-856A-4C44-B247-FFB9EC96DA2D}">
      <dgm:prSet phldrT="[Text]"/>
      <dgm:spPr/>
      <dgm:t>
        <a:bodyPr/>
        <a:lstStyle/>
        <a:p>
          <a:r>
            <a:rPr lang="en-GB" dirty="0"/>
            <a:t>The employer must have control over the employee</a:t>
          </a:r>
        </a:p>
      </dgm:t>
    </dgm:pt>
    <dgm:pt modelId="{46465987-13BC-4E24-8C77-9206CE19DADD}" type="parTrans" cxnId="{7B4F2ADC-A5F0-4124-A232-5218AD0339F3}">
      <dgm:prSet/>
      <dgm:spPr/>
      <dgm:t>
        <a:bodyPr/>
        <a:lstStyle/>
        <a:p>
          <a:endParaRPr lang="en-GB"/>
        </a:p>
      </dgm:t>
    </dgm:pt>
    <dgm:pt modelId="{1D6F90AE-7E2F-4BA7-8A94-9F7BE67F9AB3}" type="sibTrans" cxnId="{7B4F2ADC-A5F0-4124-A232-5218AD0339F3}">
      <dgm:prSet/>
      <dgm:spPr/>
      <dgm:t>
        <a:bodyPr/>
        <a:lstStyle/>
        <a:p>
          <a:endParaRPr lang="en-GB"/>
        </a:p>
      </dgm:t>
    </dgm:pt>
    <dgm:pt modelId="{6A49EF42-611F-4E9B-86C5-A283A768D004}">
      <dgm:prSet phldrT="[Text]"/>
      <dgm:spPr/>
      <dgm:t>
        <a:bodyPr/>
        <a:lstStyle/>
        <a:p>
          <a:r>
            <a:rPr lang="en-GB" dirty="0"/>
            <a:t>Contractual terms must be consistent with employee status</a:t>
          </a:r>
        </a:p>
      </dgm:t>
    </dgm:pt>
    <dgm:pt modelId="{6F6BD46F-6F68-4C4F-AF2A-D5F28DAEB899}" type="parTrans" cxnId="{601B1F6E-7013-467D-8B2B-F181BA2F9B11}">
      <dgm:prSet/>
      <dgm:spPr/>
    </dgm:pt>
    <dgm:pt modelId="{FA21B321-4616-4F21-BBD3-D40FFF8A2375}" type="sibTrans" cxnId="{601B1F6E-7013-467D-8B2B-F181BA2F9B11}">
      <dgm:prSet/>
      <dgm:spPr/>
    </dgm:pt>
    <dgm:pt modelId="{25304D2F-2E51-40EA-AA3F-D25E9E37D2F3}" type="pres">
      <dgm:prSet presAssocID="{6A9DFB11-7E7B-4D60-8B35-96D0D65909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D35481-ED90-4060-8141-15785923B935}" type="pres">
      <dgm:prSet presAssocID="{968A3AE3-5F4F-4C62-A126-04D63859620D}" presName="composite" presStyleCnt="0"/>
      <dgm:spPr/>
    </dgm:pt>
    <dgm:pt modelId="{E0F11261-17B9-497B-95B4-4848D20BA7AD}" type="pres">
      <dgm:prSet presAssocID="{968A3AE3-5F4F-4C62-A126-04D63859620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314C2-BB72-4552-AF36-6D672945C056}" type="pres">
      <dgm:prSet presAssocID="{968A3AE3-5F4F-4C62-A126-04D63859620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206EEC1-C237-4539-9BC3-0B0D0BBEE87E}" type="pres">
      <dgm:prSet presAssocID="{DF2794DD-5C5F-4ADF-91BC-4E40CF8764AA}" presName="sibTrans" presStyleCnt="0"/>
      <dgm:spPr/>
    </dgm:pt>
    <dgm:pt modelId="{E483E8CD-D616-43B3-95C8-6CF82E06F44D}" type="pres">
      <dgm:prSet presAssocID="{99076E1F-5BC8-46AE-AABE-CDE421CAC2E2}" presName="composite" presStyleCnt="0"/>
      <dgm:spPr/>
    </dgm:pt>
    <dgm:pt modelId="{B2200B07-8B0B-4D0E-AB2A-ACF641F15229}" type="pres">
      <dgm:prSet presAssocID="{99076E1F-5BC8-46AE-AABE-CDE421CAC2E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455D2C-7B92-4CAF-BCCD-240ACBF3DC73}" type="pres">
      <dgm:prSet presAssocID="{99076E1F-5BC8-46AE-AABE-CDE421CAC2E2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C7448EC-CF58-4DF1-B569-E5BFE54ED643}" type="pres">
      <dgm:prSet presAssocID="{3067C4A7-F0BB-4EAB-B6E5-11A779113E63}" presName="sibTrans" presStyleCnt="0"/>
      <dgm:spPr/>
    </dgm:pt>
    <dgm:pt modelId="{DA9832CB-2739-478A-A719-D7125E160349}" type="pres">
      <dgm:prSet presAssocID="{FC330F51-856A-4C44-B247-FFB9EC96DA2D}" presName="composite" presStyleCnt="0"/>
      <dgm:spPr/>
    </dgm:pt>
    <dgm:pt modelId="{CD4CCC51-DEA2-436D-89F6-03044F99E5EC}" type="pres">
      <dgm:prSet presAssocID="{FC330F51-856A-4C44-B247-FFB9EC96DA2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3B1CF-CE0A-4B35-B270-B59795DC86F4}" type="pres">
      <dgm:prSet presAssocID="{FC330F51-856A-4C44-B247-FFB9EC96DA2D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09D42EC-969F-47AC-A1D6-4D71CF1A06E5}" type="pres">
      <dgm:prSet presAssocID="{1D6F90AE-7E2F-4BA7-8A94-9F7BE67F9AB3}" presName="sibTrans" presStyleCnt="0"/>
      <dgm:spPr/>
    </dgm:pt>
    <dgm:pt modelId="{CD8C646B-33BB-41F5-BBF1-F279FADD3AA2}" type="pres">
      <dgm:prSet presAssocID="{6A49EF42-611F-4E9B-86C5-A283A768D004}" presName="composite" presStyleCnt="0"/>
      <dgm:spPr/>
    </dgm:pt>
    <dgm:pt modelId="{EF1C6B66-94C1-483B-9977-5E0D317C969E}" type="pres">
      <dgm:prSet presAssocID="{6A49EF42-611F-4E9B-86C5-A283A768D00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8FCFEC-899D-4BEA-8880-D5AA432648B6}" type="pres">
      <dgm:prSet presAssocID="{6A49EF42-611F-4E9B-86C5-A283A768D004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25934ED8-94CC-4B2E-9CAC-7BA34BB13198}" type="presOf" srcId="{99076E1F-5BC8-46AE-AABE-CDE421CAC2E2}" destId="{B2200B07-8B0B-4D0E-AB2A-ACF641F15229}" srcOrd="0" destOrd="0" presId="urn:microsoft.com/office/officeart/2008/layout/PictureStrips"/>
    <dgm:cxn modelId="{FB14096D-A9F6-484D-A780-F0AEAF008980}" type="presOf" srcId="{968A3AE3-5F4F-4C62-A126-04D63859620D}" destId="{E0F11261-17B9-497B-95B4-4848D20BA7AD}" srcOrd="0" destOrd="0" presId="urn:microsoft.com/office/officeart/2008/layout/PictureStrips"/>
    <dgm:cxn modelId="{868952E8-1D38-4B1A-9E38-F915E1719433}" type="presOf" srcId="{6A9DFB11-7E7B-4D60-8B35-96D0D6590926}" destId="{25304D2F-2E51-40EA-AA3F-D25E9E37D2F3}" srcOrd="0" destOrd="0" presId="urn:microsoft.com/office/officeart/2008/layout/PictureStrips"/>
    <dgm:cxn modelId="{B433DD96-819C-4E8D-95BB-573D5B870466}" type="presOf" srcId="{6A49EF42-611F-4E9B-86C5-A283A768D004}" destId="{EF1C6B66-94C1-483B-9977-5E0D317C969E}" srcOrd="0" destOrd="0" presId="urn:microsoft.com/office/officeart/2008/layout/PictureStrips"/>
    <dgm:cxn modelId="{F897CFDF-BE48-4047-8399-874DEBF140F3}" srcId="{6A9DFB11-7E7B-4D60-8B35-96D0D6590926}" destId="{968A3AE3-5F4F-4C62-A126-04D63859620D}" srcOrd="0" destOrd="0" parTransId="{A7B09212-C5BF-4252-9BA2-3AACB8BCDF88}" sibTransId="{DF2794DD-5C5F-4ADF-91BC-4E40CF8764AA}"/>
    <dgm:cxn modelId="{7B4F2ADC-A5F0-4124-A232-5218AD0339F3}" srcId="{6A9DFB11-7E7B-4D60-8B35-96D0D6590926}" destId="{FC330F51-856A-4C44-B247-FFB9EC96DA2D}" srcOrd="2" destOrd="0" parTransId="{46465987-13BC-4E24-8C77-9206CE19DADD}" sibTransId="{1D6F90AE-7E2F-4BA7-8A94-9F7BE67F9AB3}"/>
    <dgm:cxn modelId="{601B1F6E-7013-467D-8B2B-F181BA2F9B11}" srcId="{6A9DFB11-7E7B-4D60-8B35-96D0D6590926}" destId="{6A49EF42-611F-4E9B-86C5-A283A768D004}" srcOrd="3" destOrd="0" parTransId="{6F6BD46F-6F68-4C4F-AF2A-D5F28DAEB899}" sibTransId="{FA21B321-4616-4F21-BBD3-D40FFF8A2375}"/>
    <dgm:cxn modelId="{55C15FDD-DEBA-4A36-917C-7A780260533C}" type="presOf" srcId="{FC330F51-856A-4C44-B247-FFB9EC96DA2D}" destId="{CD4CCC51-DEA2-436D-89F6-03044F99E5EC}" srcOrd="0" destOrd="0" presId="urn:microsoft.com/office/officeart/2008/layout/PictureStrips"/>
    <dgm:cxn modelId="{818929AE-2831-4ABD-9937-CEBE5E5FA42E}" srcId="{6A9DFB11-7E7B-4D60-8B35-96D0D6590926}" destId="{99076E1F-5BC8-46AE-AABE-CDE421CAC2E2}" srcOrd="1" destOrd="0" parTransId="{0E6B61F3-62D1-4B93-B6F5-F82269FA8C6C}" sibTransId="{3067C4A7-F0BB-4EAB-B6E5-11A779113E63}"/>
    <dgm:cxn modelId="{CFDCD22C-8644-40F6-BE16-7B25DFFE06D0}" type="presParOf" srcId="{25304D2F-2E51-40EA-AA3F-D25E9E37D2F3}" destId="{0FD35481-ED90-4060-8141-15785923B935}" srcOrd="0" destOrd="0" presId="urn:microsoft.com/office/officeart/2008/layout/PictureStrips"/>
    <dgm:cxn modelId="{54176D89-BE4B-4627-B42E-3F48C47C2EA1}" type="presParOf" srcId="{0FD35481-ED90-4060-8141-15785923B935}" destId="{E0F11261-17B9-497B-95B4-4848D20BA7AD}" srcOrd="0" destOrd="0" presId="urn:microsoft.com/office/officeart/2008/layout/PictureStrips"/>
    <dgm:cxn modelId="{FA7009F1-643E-4E56-B3F4-39A16AC23B8B}" type="presParOf" srcId="{0FD35481-ED90-4060-8141-15785923B935}" destId="{E85314C2-BB72-4552-AF36-6D672945C056}" srcOrd="1" destOrd="0" presId="urn:microsoft.com/office/officeart/2008/layout/PictureStrips"/>
    <dgm:cxn modelId="{7B91BB1F-4E14-402A-B289-8AEF4BC4EFB8}" type="presParOf" srcId="{25304D2F-2E51-40EA-AA3F-D25E9E37D2F3}" destId="{2206EEC1-C237-4539-9BC3-0B0D0BBEE87E}" srcOrd="1" destOrd="0" presId="urn:microsoft.com/office/officeart/2008/layout/PictureStrips"/>
    <dgm:cxn modelId="{2D739099-9D3A-4367-BD96-8431F4007E33}" type="presParOf" srcId="{25304D2F-2E51-40EA-AA3F-D25E9E37D2F3}" destId="{E483E8CD-D616-43B3-95C8-6CF82E06F44D}" srcOrd="2" destOrd="0" presId="urn:microsoft.com/office/officeart/2008/layout/PictureStrips"/>
    <dgm:cxn modelId="{84F6E17E-3215-4466-8998-C23498A3FCA0}" type="presParOf" srcId="{E483E8CD-D616-43B3-95C8-6CF82E06F44D}" destId="{B2200B07-8B0B-4D0E-AB2A-ACF641F15229}" srcOrd="0" destOrd="0" presId="urn:microsoft.com/office/officeart/2008/layout/PictureStrips"/>
    <dgm:cxn modelId="{8F929FE1-7B50-4A98-9564-0E5795D07632}" type="presParOf" srcId="{E483E8CD-D616-43B3-95C8-6CF82E06F44D}" destId="{E8455D2C-7B92-4CAF-BCCD-240ACBF3DC73}" srcOrd="1" destOrd="0" presId="urn:microsoft.com/office/officeart/2008/layout/PictureStrips"/>
    <dgm:cxn modelId="{A19B51A3-DDBA-4FDC-8FBD-8AB659A060D7}" type="presParOf" srcId="{25304D2F-2E51-40EA-AA3F-D25E9E37D2F3}" destId="{0C7448EC-CF58-4DF1-B569-E5BFE54ED643}" srcOrd="3" destOrd="0" presId="urn:microsoft.com/office/officeart/2008/layout/PictureStrips"/>
    <dgm:cxn modelId="{E6887998-C9FD-4D10-BA57-4B4F916074D5}" type="presParOf" srcId="{25304D2F-2E51-40EA-AA3F-D25E9E37D2F3}" destId="{DA9832CB-2739-478A-A719-D7125E160349}" srcOrd="4" destOrd="0" presId="urn:microsoft.com/office/officeart/2008/layout/PictureStrips"/>
    <dgm:cxn modelId="{4A81DA2C-A67D-4755-96E1-4287C97B8A54}" type="presParOf" srcId="{DA9832CB-2739-478A-A719-D7125E160349}" destId="{CD4CCC51-DEA2-436D-89F6-03044F99E5EC}" srcOrd="0" destOrd="0" presId="urn:microsoft.com/office/officeart/2008/layout/PictureStrips"/>
    <dgm:cxn modelId="{E60A4D37-E75C-4F34-BCC0-C7AC1C49A29D}" type="presParOf" srcId="{DA9832CB-2739-478A-A719-D7125E160349}" destId="{5593B1CF-CE0A-4B35-B270-B59795DC86F4}" srcOrd="1" destOrd="0" presId="urn:microsoft.com/office/officeart/2008/layout/PictureStrips"/>
    <dgm:cxn modelId="{BE4A4338-EE9C-42B3-A0A3-674B9F0325F9}" type="presParOf" srcId="{25304D2F-2E51-40EA-AA3F-D25E9E37D2F3}" destId="{809D42EC-969F-47AC-A1D6-4D71CF1A06E5}" srcOrd="5" destOrd="0" presId="urn:microsoft.com/office/officeart/2008/layout/PictureStrips"/>
    <dgm:cxn modelId="{8DE5028B-4A39-4EF4-BF87-E00255ED7E2F}" type="presParOf" srcId="{25304D2F-2E51-40EA-AA3F-D25E9E37D2F3}" destId="{CD8C646B-33BB-41F5-BBF1-F279FADD3AA2}" srcOrd="6" destOrd="0" presId="urn:microsoft.com/office/officeart/2008/layout/PictureStrips"/>
    <dgm:cxn modelId="{349318A2-9C56-46F1-9C5A-4C57F35008D2}" type="presParOf" srcId="{CD8C646B-33BB-41F5-BBF1-F279FADD3AA2}" destId="{EF1C6B66-94C1-483B-9977-5E0D317C969E}" srcOrd="0" destOrd="0" presId="urn:microsoft.com/office/officeart/2008/layout/PictureStrips"/>
    <dgm:cxn modelId="{C9DE4F0A-DF4E-4DE3-ADB4-C1C02C719E0C}" type="presParOf" srcId="{CD8C646B-33BB-41F5-BBF1-F279FADD3AA2}" destId="{0C8FCFEC-899D-4BEA-8880-D5AA432648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0651C-C142-4AC9-923A-487E010E4E9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80540E8-028D-412F-9E38-5700C52BEE2F}">
      <dgm:prSet phldrT="[Text]"/>
      <dgm:spPr/>
      <dgm:t>
        <a:bodyPr/>
        <a:lstStyle/>
        <a:p>
          <a:r>
            <a:rPr lang="en-GB" dirty="0" smtClean="0"/>
            <a:t>Unfair dismissal</a:t>
          </a:r>
          <a:endParaRPr lang="en-GB" dirty="0"/>
        </a:p>
      </dgm:t>
    </dgm:pt>
    <dgm:pt modelId="{700C7AD9-785C-4F03-A1F0-39C6D969F7AA}" type="parTrans" cxnId="{BB01178D-0699-431C-AADC-7648026EE219}">
      <dgm:prSet/>
      <dgm:spPr/>
      <dgm:t>
        <a:bodyPr/>
        <a:lstStyle/>
        <a:p>
          <a:endParaRPr lang="en-GB"/>
        </a:p>
      </dgm:t>
    </dgm:pt>
    <dgm:pt modelId="{0DE74812-1C97-4AF6-A29C-2D31CE2B1651}" type="sibTrans" cxnId="{BB01178D-0699-431C-AADC-7648026EE219}">
      <dgm:prSet/>
      <dgm:spPr/>
      <dgm:t>
        <a:bodyPr/>
        <a:lstStyle/>
        <a:p>
          <a:endParaRPr lang="en-GB"/>
        </a:p>
      </dgm:t>
    </dgm:pt>
    <dgm:pt modelId="{677952FC-C393-41E5-BC1B-BDA6F497223D}">
      <dgm:prSet phldrT="[Text]"/>
      <dgm:spPr/>
      <dgm:t>
        <a:bodyPr/>
        <a:lstStyle/>
        <a:p>
          <a:r>
            <a:rPr lang="en-GB" dirty="0" smtClean="0"/>
            <a:t>Right to request flexible working</a:t>
          </a:r>
          <a:endParaRPr lang="en-GB" dirty="0"/>
        </a:p>
      </dgm:t>
    </dgm:pt>
    <dgm:pt modelId="{245CE229-9D7F-47C3-828B-77EFC289FA09}" type="parTrans" cxnId="{0AE8DD64-0691-4A02-B64B-E5160AE62DFD}">
      <dgm:prSet/>
      <dgm:spPr/>
      <dgm:t>
        <a:bodyPr/>
        <a:lstStyle/>
        <a:p>
          <a:endParaRPr lang="en-GB"/>
        </a:p>
      </dgm:t>
    </dgm:pt>
    <dgm:pt modelId="{DE97BF87-5A37-4FEA-833B-CC7F198406DA}" type="sibTrans" cxnId="{0AE8DD64-0691-4A02-B64B-E5160AE62DFD}">
      <dgm:prSet/>
      <dgm:spPr/>
      <dgm:t>
        <a:bodyPr/>
        <a:lstStyle/>
        <a:p>
          <a:endParaRPr lang="en-GB"/>
        </a:p>
      </dgm:t>
    </dgm:pt>
    <dgm:pt modelId="{CBE0BE86-21BD-42D6-85C0-7FA181874764}">
      <dgm:prSet phldrT="[Text]"/>
      <dgm:spPr/>
      <dgm:t>
        <a:bodyPr/>
        <a:lstStyle/>
        <a:p>
          <a:r>
            <a:rPr lang="en-GB" dirty="0" smtClean="0"/>
            <a:t>Family related leave and pay</a:t>
          </a:r>
          <a:endParaRPr lang="en-GB" dirty="0"/>
        </a:p>
      </dgm:t>
    </dgm:pt>
    <dgm:pt modelId="{17F5472E-C619-43E1-A403-2EB73C2389DF}" type="parTrans" cxnId="{DB5325A1-FFFC-450C-B57F-B0831907D40E}">
      <dgm:prSet/>
      <dgm:spPr/>
      <dgm:t>
        <a:bodyPr/>
        <a:lstStyle/>
        <a:p>
          <a:endParaRPr lang="en-GB"/>
        </a:p>
      </dgm:t>
    </dgm:pt>
    <dgm:pt modelId="{2D4E0A7E-DC63-41F4-94C0-61F9C850D049}" type="sibTrans" cxnId="{DB5325A1-FFFC-450C-B57F-B0831907D40E}">
      <dgm:prSet/>
      <dgm:spPr/>
      <dgm:t>
        <a:bodyPr/>
        <a:lstStyle/>
        <a:p>
          <a:endParaRPr lang="en-GB"/>
        </a:p>
      </dgm:t>
    </dgm:pt>
    <dgm:pt modelId="{00B9E354-9A14-41C2-AFF7-81C7AAC78366}">
      <dgm:prSet phldrT="[Text]"/>
      <dgm:spPr/>
      <dgm:t>
        <a:bodyPr/>
        <a:lstStyle/>
        <a:p>
          <a:r>
            <a:rPr lang="en-GB" dirty="0" smtClean="0"/>
            <a:t>Right to receive SSP and NMW</a:t>
          </a:r>
          <a:endParaRPr lang="en-GB" dirty="0"/>
        </a:p>
      </dgm:t>
    </dgm:pt>
    <dgm:pt modelId="{E0168C63-45E1-447B-95E1-C2248E065D88}" type="parTrans" cxnId="{A0877150-F1FF-451F-842B-D3854BC68DA3}">
      <dgm:prSet/>
      <dgm:spPr/>
      <dgm:t>
        <a:bodyPr/>
        <a:lstStyle/>
        <a:p>
          <a:endParaRPr lang="en-GB"/>
        </a:p>
      </dgm:t>
    </dgm:pt>
    <dgm:pt modelId="{B7C10B9F-C3BF-47A9-AF62-F71D5839B60B}" type="sibTrans" cxnId="{A0877150-F1FF-451F-842B-D3854BC68DA3}">
      <dgm:prSet/>
      <dgm:spPr/>
      <dgm:t>
        <a:bodyPr/>
        <a:lstStyle/>
        <a:p>
          <a:endParaRPr lang="en-GB"/>
        </a:p>
      </dgm:t>
    </dgm:pt>
    <dgm:pt modelId="{FAB180ED-4AB1-4053-BF65-A8A341FAA1CB}">
      <dgm:prSet phldrT="[Text]"/>
      <dgm:spPr/>
      <dgm:t>
        <a:bodyPr/>
        <a:lstStyle/>
        <a:p>
          <a:r>
            <a:rPr lang="en-GB" dirty="0" smtClean="0"/>
            <a:t>Redundancy pay</a:t>
          </a:r>
        </a:p>
      </dgm:t>
    </dgm:pt>
    <dgm:pt modelId="{24318710-322C-4BC5-9BBF-003C6C1F2889}" type="parTrans" cxnId="{9348FFF3-CA2F-49A2-998B-6191EF5C4425}">
      <dgm:prSet/>
      <dgm:spPr/>
      <dgm:t>
        <a:bodyPr/>
        <a:lstStyle/>
        <a:p>
          <a:endParaRPr lang="en-GB"/>
        </a:p>
      </dgm:t>
    </dgm:pt>
    <dgm:pt modelId="{4FBCD0FB-E7E7-4BCE-AA91-4CBC4A5A32E6}" type="sibTrans" cxnId="{9348FFF3-CA2F-49A2-998B-6191EF5C4425}">
      <dgm:prSet/>
      <dgm:spPr/>
      <dgm:t>
        <a:bodyPr/>
        <a:lstStyle/>
        <a:p>
          <a:endParaRPr lang="en-GB"/>
        </a:p>
      </dgm:t>
    </dgm:pt>
    <dgm:pt modelId="{BC95B8DE-13D7-4077-82C8-2739F5B1097B}">
      <dgm:prSet phldrT="[Text]"/>
      <dgm:spPr/>
      <dgm:t>
        <a:bodyPr/>
        <a:lstStyle/>
        <a:p>
          <a:r>
            <a:rPr lang="en-GB" dirty="0" smtClean="0"/>
            <a:t>Minimum notice upon dismissal</a:t>
          </a:r>
        </a:p>
      </dgm:t>
    </dgm:pt>
    <dgm:pt modelId="{985BB258-91EA-4761-B80A-E86163570418}" type="parTrans" cxnId="{66B0B0A9-ED93-4028-8728-60777CE3F29E}">
      <dgm:prSet/>
      <dgm:spPr/>
      <dgm:t>
        <a:bodyPr/>
        <a:lstStyle/>
        <a:p>
          <a:endParaRPr lang="en-GB"/>
        </a:p>
      </dgm:t>
    </dgm:pt>
    <dgm:pt modelId="{766FF764-2F65-4C8E-A113-99BEEC879641}" type="sibTrans" cxnId="{66B0B0A9-ED93-4028-8728-60777CE3F29E}">
      <dgm:prSet/>
      <dgm:spPr/>
      <dgm:t>
        <a:bodyPr/>
        <a:lstStyle/>
        <a:p>
          <a:endParaRPr lang="en-GB"/>
        </a:p>
      </dgm:t>
    </dgm:pt>
    <dgm:pt modelId="{D46A5ACE-B13D-452C-94C7-CDBC04D7F70C}">
      <dgm:prSet phldrT="[Text]"/>
      <dgm:spPr/>
      <dgm:t>
        <a:bodyPr/>
        <a:lstStyle/>
        <a:p>
          <a:r>
            <a:rPr lang="en-GB" dirty="0" smtClean="0"/>
            <a:t>Protection  from less favourable treatment for fixed term status</a:t>
          </a:r>
        </a:p>
      </dgm:t>
    </dgm:pt>
    <dgm:pt modelId="{EFBF4E7C-81E3-4DB6-B9D9-B87F1504480F}" type="parTrans" cxnId="{98D66E08-6C4B-48F4-9114-095DCBA26198}">
      <dgm:prSet/>
      <dgm:spPr/>
      <dgm:t>
        <a:bodyPr/>
        <a:lstStyle/>
        <a:p>
          <a:endParaRPr lang="en-GB"/>
        </a:p>
      </dgm:t>
    </dgm:pt>
    <dgm:pt modelId="{E6A00403-7114-4FD6-8E56-7950E671FF5D}" type="sibTrans" cxnId="{98D66E08-6C4B-48F4-9114-095DCBA26198}">
      <dgm:prSet/>
      <dgm:spPr/>
      <dgm:t>
        <a:bodyPr/>
        <a:lstStyle/>
        <a:p>
          <a:endParaRPr lang="en-GB"/>
        </a:p>
      </dgm:t>
    </dgm:pt>
    <dgm:pt modelId="{7683F4DB-E2F1-46E9-8596-C9FD9A4F927B}">
      <dgm:prSet phldrT="[Text]"/>
      <dgm:spPr/>
      <dgm:t>
        <a:bodyPr/>
        <a:lstStyle/>
        <a:p>
          <a:r>
            <a:rPr lang="en-GB" dirty="0" smtClean="0"/>
            <a:t>Protection from discrimination</a:t>
          </a:r>
        </a:p>
      </dgm:t>
    </dgm:pt>
    <dgm:pt modelId="{9E009118-4AB1-4464-BEDC-30FC3B0F5EC4}" type="parTrans" cxnId="{AACB536D-A6C2-447A-9ED9-58177E6E624D}">
      <dgm:prSet/>
      <dgm:spPr/>
      <dgm:t>
        <a:bodyPr/>
        <a:lstStyle/>
        <a:p>
          <a:endParaRPr lang="en-GB"/>
        </a:p>
      </dgm:t>
    </dgm:pt>
    <dgm:pt modelId="{2C7E87D8-1A20-48E2-B09A-83697DB53B21}" type="sibTrans" cxnId="{AACB536D-A6C2-447A-9ED9-58177E6E624D}">
      <dgm:prSet/>
      <dgm:spPr/>
      <dgm:t>
        <a:bodyPr/>
        <a:lstStyle/>
        <a:p>
          <a:endParaRPr lang="en-GB"/>
        </a:p>
      </dgm:t>
    </dgm:pt>
    <dgm:pt modelId="{627EAB23-5BC2-44BC-A13F-1860D816A663}">
      <dgm:prSet phldrT="[Text]"/>
      <dgm:spPr/>
      <dgm:t>
        <a:bodyPr/>
        <a:lstStyle/>
        <a:p>
          <a:r>
            <a:rPr lang="en-GB" dirty="0" smtClean="0"/>
            <a:t>Right for paid holiday and rest breaks</a:t>
          </a:r>
        </a:p>
      </dgm:t>
    </dgm:pt>
    <dgm:pt modelId="{AC7FF22F-1FA0-4B86-8310-3144BB8D8325}" type="parTrans" cxnId="{B3902753-77C0-4F50-9E8D-E9C984F5AACF}">
      <dgm:prSet/>
      <dgm:spPr/>
      <dgm:t>
        <a:bodyPr/>
        <a:lstStyle/>
        <a:p>
          <a:endParaRPr lang="en-GB"/>
        </a:p>
      </dgm:t>
    </dgm:pt>
    <dgm:pt modelId="{4C123244-E3C3-494B-A0BA-EDE2AF0FCD6D}" type="sibTrans" cxnId="{B3902753-77C0-4F50-9E8D-E9C984F5AACF}">
      <dgm:prSet/>
      <dgm:spPr/>
      <dgm:t>
        <a:bodyPr/>
        <a:lstStyle/>
        <a:p>
          <a:endParaRPr lang="en-GB"/>
        </a:p>
      </dgm:t>
    </dgm:pt>
    <dgm:pt modelId="{0E309367-1913-406E-97A9-376572AEE629}">
      <dgm:prSet phldrT="[Text]"/>
      <dgm:spPr/>
      <dgm:t>
        <a:bodyPr/>
        <a:lstStyle/>
        <a:p>
          <a:r>
            <a:rPr lang="en-GB" dirty="0" smtClean="0"/>
            <a:t>Whistleblowing protection</a:t>
          </a:r>
        </a:p>
      </dgm:t>
    </dgm:pt>
    <dgm:pt modelId="{D5550669-6E84-4242-A547-1428A6070C55}" type="parTrans" cxnId="{A7A60319-18E1-41B4-874D-0C23E69D90E6}">
      <dgm:prSet/>
      <dgm:spPr/>
    </dgm:pt>
    <dgm:pt modelId="{8AC187C9-C272-4A13-9927-4DFF6E3F33BC}" type="sibTrans" cxnId="{A7A60319-18E1-41B4-874D-0C23E69D90E6}">
      <dgm:prSet/>
      <dgm:spPr/>
    </dgm:pt>
    <dgm:pt modelId="{B9D16892-0FD7-4E05-A555-9CF5794E904F}">
      <dgm:prSet phldrT="[Text]"/>
      <dgm:spPr/>
      <dgm:t>
        <a:bodyPr/>
        <a:lstStyle/>
        <a:p>
          <a:r>
            <a:rPr lang="en-GB" dirty="0" smtClean="0"/>
            <a:t>Protection from unauthorised deductions from wages</a:t>
          </a:r>
        </a:p>
      </dgm:t>
    </dgm:pt>
    <dgm:pt modelId="{B8F8B4D7-32F1-46C5-A15F-53CA7B336A3F}" type="parTrans" cxnId="{2E751C6E-3AF8-45F7-997E-1F0D711F0D61}">
      <dgm:prSet/>
      <dgm:spPr/>
    </dgm:pt>
    <dgm:pt modelId="{E48585DF-9E8A-4F1B-B142-D0E2103C0F75}" type="sibTrans" cxnId="{2E751C6E-3AF8-45F7-997E-1F0D711F0D61}">
      <dgm:prSet/>
      <dgm:spPr/>
    </dgm:pt>
    <dgm:pt modelId="{B19A0C83-10B1-4EFE-8052-3C419322FFE8}" type="pres">
      <dgm:prSet presAssocID="{AC00651C-C142-4AC9-923A-487E010E4E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494861-E25B-4F43-B17A-02850ECFE6E0}" type="pres">
      <dgm:prSet presAssocID="{D80540E8-028D-412F-9E38-5700C52BEE2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8E21B-B1C6-442A-AE3A-B3C4C69F42B5}" type="pres">
      <dgm:prSet presAssocID="{0DE74812-1C97-4AF6-A29C-2D31CE2B1651}" presName="sibTrans" presStyleCnt="0"/>
      <dgm:spPr/>
    </dgm:pt>
    <dgm:pt modelId="{0FCE9C02-E8F0-458E-8026-BD181DB03BBE}" type="pres">
      <dgm:prSet presAssocID="{677952FC-C393-41E5-BC1B-BDA6F497223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EDF65C-486A-455F-BE6F-269D1112399C}" type="pres">
      <dgm:prSet presAssocID="{DE97BF87-5A37-4FEA-833B-CC7F198406DA}" presName="sibTrans" presStyleCnt="0"/>
      <dgm:spPr/>
    </dgm:pt>
    <dgm:pt modelId="{38FFF194-67DA-4DB9-86B5-3993BD251552}" type="pres">
      <dgm:prSet presAssocID="{CBE0BE86-21BD-42D6-85C0-7FA18187476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A2A8A3-EE7D-4C26-8623-6BC84807A68B}" type="pres">
      <dgm:prSet presAssocID="{2D4E0A7E-DC63-41F4-94C0-61F9C850D049}" presName="sibTrans" presStyleCnt="0"/>
      <dgm:spPr/>
    </dgm:pt>
    <dgm:pt modelId="{0F81BF28-2D90-456E-9619-FF0860BF5611}" type="pres">
      <dgm:prSet presAssocID="{00B9E354-9A14-41C2-AFF7-81C7AAC78366}" presName="node" presStyleLbl="node1" presStyleIdx="3" presStyleCnt="11" custLinFactNeighborX="2330" custLinFactNeighborY="-5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1D9EC-F498-4ECE-9DAA-D938C467544D}" type="pres">
      <dgm:prSet presAssocID="{B7C10B9F-C3BF-47A9-AF62-F71D5839B60B}" presName="sibTrans" presStyleCnt="0"/>
      <dgm:spPr/>
    </dgm:pt>
    <dgm:pt modelId="{AB771C0C-B4D3-47CE-A32A-002C4EE14259}" type="pres">
      <dgm:prSet presAssocID="{FAB180ED-4AB1-4053-BF65-A8A341FAA1C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19F3DB-FC78-4181-A790-E375818245B3}" type="pres">
      <dgm:prSet presAssocID="{4FBCD0FB-E7E7-4BCE-AA91-4CBC4A5A32E6}" presName="sibTrans" presStyleCnt="0"/>
      <dgm:spPr/>
    </dgm:pt>
    <dgm:pt modelId="{2A47BCD3-B3A6-4864-95D1-AEA0F38B6C4B}" type="pres">
      <dgm:prSet presAssocID="{BC95B8DE-13D7-4077-82C8-2739F5B1097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C02A47-78BF-44F3-8BA7-D67E38336EC2}" type="pres">
      <dgm:prSet presAssocID="{766FF764-2F65-4C8E-A113-99BEEC879641}" presName="sibTrans" presStyleCnt="0"/>
      <dgm:spPr/>
    </dgm:pt>
    <dgm:pt modelId="{35C2D5D8-3533-4005-AC7D-5279026BC259}" type="pres">
      <dgm:prSet presAssocID="{D46A5ACE-B13D-452C-94C7-CDBC04D7F70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68195-411D-4633-91FA-B4460BAE48B9}" type="pres">
      <dgm:prSet presAssocID="{E6A00403-7114-4FD6-8E56-7950E671FF5D}" presName="sibTrans" presStyleCnt="0"/>
      <dgm:spPr/>
    </dgm:pt>
    <dgm:pt modelId="{30E1163B-5DDC-4582-8C47-A7883FA04E78}" type="pres">
      <dgm:prSet presAssocID="{7683F4DB-E2F1-46E9-8596-C9FD9A4F927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A5ACE-B1A3-4958-BC5F-D23573AF5157}" type="pres">
      <dgm:prSet presAssocID="{2C7E87D8-1A20-48E2-B09A-83697DB53B21}" presName="sibTrans" presStyleCnt="0"/>
      <dgm:spPr/>
    </dgm:pt>
    <dgm:pt modelId="{84C469CD-59CF-4019-BFA5-AD3856C3EE46}" type="pres">
      <dgm:prSet presAssocID="{627EAB23-5BC2-44BC-A13F-1860D816A66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AFD08D-8A63-4D56-9572-643D98461267}" type="pres">
      <dgm:prSet presAssocID="{4C123244-E3C3-494B-A0BA-EDE2AF0FCD6D}" presName="sibTrans" presStyleCnt="0"/>
      <dgm:spPr/>
    </dgm:pt>
    <dgm:pt modelId="{A6D169DE-019E-4DD4-A698-9092FB370C06}" type="pres">
      <dgm:prSet presAssocID="{0E309367-1913-406E-97A9-376572AEE62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85B88-2156-46FD-93D2-62EC37B51856}" type="pres">
      <dgm:prSet presAssocID="{8AC187C9-C272-4A13-9927-4DFF6E3F33BC}" presName="sibTrans" presStyleCnt="0"/>
      <dgm:spPr/>
    </dgm:pt>
    <dgm:pt modelId="{4A7911E2-62C8-4877-9112-9C665525DDD2}" type="pres">
      <dgm:prSet presAssocID="{B9D16892-0FD7-4E05-A555-9CF5794E904F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A60319-18E1-41B4-874D-0C23E69D90E6}" srcId="{AC00651C-C142-4AC9-923A-487E010E4E98}" destId="{0E309367-1913-406E-97A9-376572AEE629}" srcOrd="9" destOrd="0" parTransId="{D5550669-6E84-4242-A547-1428A6070C55}" sibTransId="{8AC187C9-C272-4A13-9927-4DFF6E3F33BC}"/>
    <dgm:cxn modelId="{F511E146-99B5-4EAA-AB7E-A95C1EDEB6F0}" type="presOf" srcId="{00B9E354-9A14-41C2-AFF7-81C7AAC78366}" destId="{0F81BF28-2D90-456E-9619-FF0860BF5611}" srcOrd="0" destOrd="0" presId="urn:microsoft.com/office/officeart/2005/8/layout/default"/>
    <dgm:cxn modelId="{9348FFF3-CA2F-49A2-998B-6191EF5C4425}" srcId="{AC00651C-C142-4AC9-923A-487E010E4E98}" destId="{FAB180ED-4AB1-4053-BF65-A8A341FAA1CB}" srcOrd="4" destOrd="0" parTransId="{24318710-322C-4BC5-9BBF-003C6C1F2889}" sibTransId="{4FBCD0FB-E7E7-4BCE-AA91-4CBC4A5A32E6}"/>
    <dgm:cxn modelId="{C6F251A8-43B5-4D62-A55C-55C65E8AE3BE}" type="presOf" srcId="{BC95B8DE-13D7-4077-82C8-2739F5B1097B}" destId="{2A47BCD3-B3A6-4864-95D1-AEA0F38B6C4B}" srcOrd="0" destOrd="0" presId="urn:microsoft.com/office/officeart/2005/8/layout/default"/>
    <dgm:cxn modelId="{DB5325A1-FFFC-450C-B57F-B0831907D40E}" srcId="{AC00651C-C142-4AC9-923A-487E010E4E98}" destId="{CBE0BE86-21BD-42D6-85C0-7FA181874764}" srcOrd="2" destOrd="0" parTransId="{17F5472E-C619-43E1-A403-2EB73C2389DF}" sibTransId="{2D4E0A7E-DC63-41F4-94C0-61F9C850D049}"/>
    <dgm:cxn modelId="{4F2C84D3-D499-4BDA-A2B5-C5C3FC2CDB59}" type="presOf" srcId="{CBE0BE86-21BD-42D6-85C0-7FA181874764}" destId="{38FFF194-67DA-4DB9-86B5-3993BD251552}" srcOrd="0" destOrd="0" presId="urn:microsoft.com/office/officeart/2005/8/layout/default"/>
    <dgm:cxn modelId="{98D66E08-6C4B-48F4-9114-095DCBA26198}" srcId="{AC00651C-C142-4AC9-923A-487E010E4E98}" destId="{D46A5ACE-B13D-452C-94C7-CDBC04D7F70C}" srcOrd="6" destOrd="0" parTransId="{EFBF4E7C-81E3-4DB6-B9D9-B87F1504480F}" sibTransId="{E6A00403-7114-4FD6-8E56-7950E671FF5D}"/>
    <dgm:cxn modelId="{A6DC3009-6F90-43BC-B88D-0FD72BFA5457}" type="presOf" srcId="{7683F4DB-E2F1-46E9-8596-C9FD9A4F927B}" destId="{30E1163B-5DDC-4582-8C47-A7883FA04E78}" srcOrd="0" destOrd="0" presId="urn:microsoft.com/office/officeart/2005/8/layout/default"/>
    <dgm:cxn modelId="{8EA49C8E-09DC-403B-9944-92707295D257}" type="presOf" srcId="{0E309367-1913-406E-97A9-376572AEE629}" destId="{A6D169DE-019E-4DD4-A698-9092FB370C06}" srcOrd="0" destOrd="0" presId="urn:microsoft.com/office/officeart/2005/8/layout/default"/>
    <dgm:cxn modelId="{688419DE-A591-45E7-A233-5ED72D0A9E61}" type="presOf" srcId="{D80540E8-028D-412F-9E38-5700C52BEE2F}" destId="{03494861-E25B-4F43-B17A-02850ECFE6E0}" srcOrd="0" destOrd="0" presId="urn:microsoft.com/office/officeart/2005/8/layout/default"/>
    <dgm:cxn modelId="{DEE61632-8D6F-4F07-8C40-F2324DEF2AF9}" type="presOf" srcId="{AC00651C-C142-4AC9-923A-487E010E4E98}" destId="{B19A0C83-10B1-4EFE-8052-3C419322FFE8}" srcOrd="0" destOrd="0" presId="urn:microsoft.com/office/officeart/2005/8/layout/default"/>
    <dgm:cxn modelId="{2E751C6E-3AF8-45F7-997E-1F0D711F0D61}" srcId="{AC00651C-C142-4AC9-923A-487E010E4E98}" destId="{B9D16892-0FD7-4E05-A555-9CF5794E904F}" srcOrd="10" destOrd="0" parTransId="{B8F8B4D7-32F1-46C5-A15F-53CA7B336A3F}" sibTransId="{E48585DF-9E8A-4F1B-B142-D0E2103C0F75}"/>
    <dgm:cxn modelId="{66B0B0A9-ED93-4028-8728-60777CE3F29E}" srcId="{AC00651C-C142-4AC9-923A-487E010E4E98}" destId="{BC95B8DE-13D7-4077-82C8-2739F5B1097B}" srcOrd="5" destOrd="0" parTransId="{985BB258-91EA-4761-B80A-E86163570418}" sibTransId="{766FF764-2F65-4C8E-A113-99BEEC879641}"/>
    <dgm:cxn modelId="{D4ABB077-EEE1-440D-8AED-289CEEC13420}" type="presOf" srcId="{FAB180ED-4AB1-4053-BF65-A8A341FAA1CB}" destId="{AB771C0C-B4D3-47CE-A32A-002C4EE14259}" srcOrd="0" destOrd="0" presId="urn:microsoft.com/office/officeart/2005/8/layout/default"/>
    <dgm:cxn modelId="{BCC91AB5-F2AF-4083-AA5A-F315B7F9157D}" type="presOf" srcId="{627EAB23-5BC2-44BC-A13F-1860D816A663}" destId="{84C469CD-59CF-4019-BFA5-AD3856C3EE46}" srcOrd="0" destOrd="0" presId="urn:microsoft.com/office/officeart/2005/8/layout/default"/>
    <dgm:cxn modelId="{A0877150-F1FF-451F-842B-D3854BC68DA3}" srcId="{AC00651C-C142-4AC9-923A-487E010E4E98}" destId="{00B9E354-9A14-41C2-AFF7-81C7AAC78366}" srcOrd="3" destOrd="0" parTransId="{E0168C63-45E1-447B-95E1-C2248E065D88}" sibTransId="{B7C10B9F-C3BF-47A9-AF62-F71D5839B60B}"/>
    <dgm:cxn modelId="{B3902753-77C0-4F50-9E8D-E9C984F5AACF}" srcId="{AC00651C-C142-4AC9-923A-487E010E4E98}" destId="{627EAB23-5BC2-44BC-A13F-1860D816A663}" srcOrd="8" destOrd="0" parTransId="{AC7FF22F-1FA0-4B86-8310-3144BB8D8325}" sibTransId="{4C123244-E3C3-494B-A0BA-EDE2AF0FCD6D}"/>
    <dgm:cxn modelId="{BB01178D-0699-431C-AADC-7648026EE219}" srcId="{AC00651C-C142-4AC9-923A-487E010E4E98}" destId="{D80540E8-028D-412F-9E38-5700C52BEE2F}" srcOrd="0" destOrd="0" parTransId="{700C7AD9-785C-4F03-A1F0-39C6D969F7AA}" sibTransId="{0DE74812-1C97-4AF6-A29C-2D31CE2B1651}"/>
    <dgm:cxn modelId="{E55E0EC2-1ED8-4099-9E3B-5F5E4BD83A1D}" type="presOf" srcId="{B9D16892-0FD7-4E05-A555-9CF5794E904F}" destId="{4A7911E2-62C8-4877-9112-9C665525DDD2}" srcOrd="0" destOrd="0" presId="urn:microsoft.com/office/officeart/2005/8/layout/default"/>
    <dgm:cxn modelId="{0AE8DD64-0691-4A02-B64B-E5160AE62DFD}" srcId="{AC00651C-C142-4AC9-923A-487E010E4E98}" destId="{677952FC-C393-41E5-BC1B-BDA6F497223D}" srcOrd="1" destOrd="0" parTransId="{245CE229-9D7F-47C3-828B-77EFC289FA09}" sibTransId="{DE97BF87-5A37-4FEA-833B-CC7F198406DA}"/>
    <dgm:cxn modelId="{AACB536D-A6C2-447A-9ED9-58177E6E624D}" srcId="{AC00651C-C142-4AC9-923A-487E010E4E98}" destId="{7683F4DB-E2F1-46E9-8596-C9FD9A4F927B}" srcOrd="7" destOrd="0" parTransId="{9E009118-4AB1-4464-BEDC-30FC3B0F5EC4}" sibTransId="{2C7E87D8-1A20-48E2-B09A-83697DB53B21}"/>
    <dgm:cxn modelId="{4D7E77FE-8500-404D-B440-FD1FD0AD303E}" type="presOf" srcId="{D46A5ACE-B13D-452C-94C7-CDBC04D7F70C}" destId="{35C2D5D8-3533-4005-AC7D-5279026BC259}" srcOrd="0" destOrd="0" presId="urn:microsoft.com/office/officeart/2005/8/layout/default"/>
    <dgm:cxn modelId="{7AC2EDF3-E8FF-42C0-B4AE-3E0BEDEB766B}" type="presOf" srcId="{677952FC-C393-41E5-BC1B-BDA6F497223D}" destId="{0FCE9C02-E8F0-458E-8026-BD181DB03BBE}" srcOrd="0" destOrd="0" presId="urn:microsoft.com/office/officeart/2005/8/layout/default"/>
    <dgm:cxn modelId="{DD60F7D3-B774-43F8-95F3-774239CBD37C}" type="presParOf" srcId="{B19A0C83-10B1-4EFE-8052-3C419322FFE8}" destId="{03494861-E25B-4F43-B17A-02850ECFE6E0}" srcOrd="0" destOrd="0" presId="urn:microsoft.com/office/officeart/2005/8/layout/default"/>
    <dgm:cxn modelId="{AE35EAE5-6130-41CB-8482-E18AAA0B10F4}" type="presParOf" srcId="{B19A0C83-10B1-4EFE-8052-3C419322FFE8}" destId="{0ED8E21B-B1C6-442A-AE3A-B3C4C69F42B5}" srcOrd="1" destOrd="0" presId="urn:microsoft.com/office/officeart/2005/8/layout/default"/>
    <dgm:cxn modelId="{82DF5AB3-5C09-4476-AE99-257A1FDA1435}" type="presParOf" srcId="{B19A0C83-10B1-4EFE-8052-3C419322FFE8}" destId="{0FCE9C02-E8F0-458E-8026-BD181DB03BBE}" srcOrd="2" destOrd="0" presId="urn:microsoft.com/office/officeart/2005/8/layout/default"/>
    <dgm:cxn modelId="{75759577-7BDC-40DE-9F7B-60D70055B6F9}" type="presParOf" srcId="{B19A0C83-10B1-4EFE-8052-3C419322FFE8}" destId="{37EDF65C-486A-455F-BE6F-269D1112399C}" srcOrd="3" destOrd="0" presId="urn:microsoft.com/office/officeart/2005/8/layout/default"/>
    <dgm:cxn modelId="{FD2BF9B8-E6B0-4358-BA37-1519FAA451F5}" type="presParOf" srcId="{B19A0C83-10B1-4EFE-8052-3C419322FFE8}" destId="{38FFF194-67DA-4DB9-86B5-3993BD251552}" srcOrd="4" destOrd="0" presId="urn:microsoft.com/office/officeart/2005/8/layout/default"/>
    <dgm:cxn modelId="{8CDFCD70-F31B-44E3-859E-12354414CA16}" type="presParOf" srcId="{B19A0C83-10B1-4EFE-8052-3C419322FFE8}" destId="{B5A2A8A3-EE7D-4C26-8623-6BC84807A68B}" srcOrd="5" destOrd="0" presId="urn:microsoft.com/office/officeart/2005/8/layout/default"/>
    <dgm:cxn modelId="{29C8F7CB-801D-44C4-9179-3CBD1FA8142B}" type="presParOf" srcId="{B19A0C83-10B1-4EFE-8052-3C419322FFE8}" destId="{0F81BF28-2D90-456E-9619-FF0860BF5611}" srcOrd="6" destOrd="0" presId="urn:microsoft.com/office/officeart/2005/8/layout/default"/>
    <dgm:cxn modelId="{8B95D9CC-02C2-4F40-AD6A-EFCE9254E739}" type="presParOf" srcId="{B19A0C83-10B1-4EFE-8052-3C419322FFE8}" destId="{5321D9EC-F498-4ECE-9DAA-D938C467544D}" srcOrd="7" destOrd="0" presId="urn:microsoft.com/office/officeart/2005/8/layout/default"/>
    <dgm:cxn modelId="{39127CD4-1CD9-4D4E-B874-D335F593A908}" type="presParOf" srcId="{B19A0C83-10B1-4EFE-8052-3C419322FFE8}" destId="{AB771C0C-B4D3-47CE-A32A-002C4EE14259}" srcOrd="8" destOrd="0" presId="urn:microsoft.com/office/officeart/2005/8/layout/default"/>
    <dgm:cxn modelId="{6A69C5FD-467E-432A-9131-F4C90AF5023E}" type="presParOf" srcId="{B19A0C83-10B1-4EFE-8052-3C419322FFE8}" destId="{9819F3DB-FC78-4181-A790-E375818245B3}" srcOrd="9" destOrd="0" presId="urn:microsoft.com/office/officeart/2005/8/layout/default"/>
    <dgm:cxn modelId="{3D5B48BA-BB77-41C8-9E6B-4A6007AD5CBB}" type="presParOf" srcId="{B19A0C83-10B1-4EFE-8052-3C419322FFE8}" destId="{2A47BCD3-B3A6-4864-95D1-AEA0F38B6C4B}" srcOrd="10" destOrd="0" presId="urn:microsoft.com/office/officeart/2005/8/layout/default"/>
    <dgm:cxn modelId="{7432A714-3ADF-4FDC-8351-F8AE6D5EB5AB}" type="presParOf" srcId="{B19A0C83-10B1-4EFE-8052-3C419322FFE8}" destId="{9DC02A47-78BF-44F3-8BA7-D67E38336EC2}" srcOrd="11" destOrd="0" presId="urn:microsoft.com/office/officeart/2005/8/layout/default"/>
    <dgm:cxn modelId="{207A11DD-1F4A-44CE-BF5C-C356B7600F35}" type="presParOf" srcId="{B19A0C83-10B1-4EFE-8052-3C419322FFE8}" destId="{35C2D5D8-3533-4005-AC7D-5279026BC259}" srcOrd="12" destOrd="0" presId="urn:microsoft.com/office/officeart/2005/8/layout/default"/>
    <dgm:cxn modelId="{4E0AA769-6D7A-4222-ACD7-801F6DA94914}" type="presParOf" srcId="{B19A0C83-10B1-4EFE-8052-3C419322FFE8}" destId="{2BE68195-411D-4633-91FA-B4460BAE48B9}" srcOrd="13" destOrd="0" presId="urn:microsoft.com/office/officeart/2005/8/layout/default"/>
    <dgm:cxn modelId="{A432D2D8-5238-4ADC-B268-731D8D8AA830}" type="presParOf" srcId="{B19A0C83-10B1-4EFE-8052-3C419322FFE8}" destId="{30E1163B-5DDC-4582-8C47-A7883FA04E78}" srcOrd="14" destOrd="0" presId="urn:microsoft.com/office/officeart/2005/8/layout/default"/>
    <dgm:cxn modelId="{5BE93BB9-F5D5-4D39-A03C-06241D8854A8}" type="presParOf" srcId="{B19A0C83-10B1-4EFE-8052-3C419322FFE8}" destId="{4B2A5ACE-B1A3-4958-BC5F-D23573AF5157}" srcOrd="15" destOrd="0" presId="urn:microsoft.com/office/officeart/2005/8/layout/default"/>
    <dgm:cxn modelId="{4DF85DAE-B386-4B28-BCBC-9856776B4CDD}" type="presParOf" srcId="{B19A0C83-10B1-4EFE-8052-3C419322FFE8}" destId="{84C469CD-59CF-4019-BFA5-AD3856C3EE46}" srcOrd="16" destOrd="0" presId="urn:microsoft.com/office/officeart/2005/8/layout/default"/>
    <dgm:cxn modelId="{4A878465-5FAF-4C15-99C8-D2C0ADF4264C}" type="presParOf" srcId="{B19A0C83-10B1-4EFE-8052-3C419322FFE8}" destId="{1CAFD08D-8A63-4D56-9572-643D98461267}" srcOrd="17" destOrd="0" presId="urn:microsoft.com/office/officeart/2005/8/layout/default"/>
    <dgm:cxn modelId="{FD48D857-7C8C-4E2E-A338-2628EA01D283}" type="presParOf" srcId="{B19A0C83-10B1-4EFE-8052-3C419322FFE8}" destId="{A6D169DE-019E-4DD4-A698-9092FB370C06}" srcOrd="18" destOrd="0" presId="urn:microsoft.com/office/officeart/2005/8/layout/default"/>
    <dgm:cxn modelId="{3EAD9CD2-079B-4797-AE5A-2B2F5A1D75C0}" type="presParOf" srcId="{B19A0C83-10B1-4EFE-8052-3C419322FFE8}" destId="{6EC85B88-2156-46FD-93D2-62EC37B51856}" srcOrd="19" destOrd="0" presId="urn:microsoft.com/office/officeart/2005/8/layout/default"/>
    <dgm:cxn modelId="{64E57031-53A4-46CC-BE32-C9EFB9BD1767}" type="presParOf" srcId="{B19A0C83-10B1-4EFE-8052-3C419322FFE8}" destId="{4A7911E2-62C8-4877-9112-9C665525DDD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013C06-F3B0-4EA3-A869-973519E80560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0EC008D-078A-41C5-8E6F-347AF81D2856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smtClean="0"/>
            <a:t>Melanie Stancliffe, Partner </a:t>
          </a:r>
        </a:p>
        <a:p>
          <a:r>
            <a:rPr lang="en-GB" dirty="0" smtClean="0"/>
            <a:t>DDI:0207 </a:t>
          </a:r>
          <a:r>
            <a:rPr lang="en-GB" b="0" dirty="0" smtClean="0"/>
            <a:t>650 3965</a:t>
          </a:r>
        </a:p>
        <a:p>
          <a:r>
            <a:rPr lang="en-GB" dirty="0" smtClean="0"/>
            <a:t>Melanie.Stancliffe@irwinmitchell.com</a:t>
          </a:r>
          <a:endParaRPr lang="en-GB" dirty="0">
            <a:solidFill>
              <a:schemeClr val="bg2"/>
            </a:solidFill>
          </a:endParaRPr>
        </a:p>
      </dgm:t>
    </dgm:pt>
    <dgm:pt modelId="{83A3DC4E-9585-41A1-A684-713738FDDB62}" type="parTrans" cxnId="{86701061-1598-4343-B458-C043568766C8}">
      <dgm:prSet/>
      <dgm:spPr/>
      <dgm:t>
        <a:bodyPr/>
        <a:lstStyle/>
        <a:p>
          <a:endParaRPr lang="en-GB"/>
        </a:p>
      </dgm:t>
    </dgm:pt>
    <dgm:pt modelId="{FBFB5A5B-C205-4ECA-997E-F8BC3FE62676}" type="sibTrans" cxnId="{86701061-1598-4343-B458-C043568766C8}">
      <dgm:prSet/>
      <dgm:spPr/>
      <dgm:t>
        <a:bodyPr/>
        <a:lstStyle/>
        <a:p>
          <a:endParaRPr lang="en-GB"/>
        </a:p>
      </dgm:t>
    </dgm:pt>
    <dgm:pt modelId="{79F1C24A-CF8A-4218-AAC9-E4D280056FEB}" type="pres">
      <dgm:prSet presAssocID="{EC013C06-F3B0-4EA3-A869-973519E805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655470-4F8B-4FB4-8552-ED514C2B9962}" type="pres">
      <dgm:prSet presAssocID="{E0EC008D-078A-41C5-8E6F-347AF81D2856}" presName="comp" presStyleCnt="0"/>
      <dgm:spPr/>
    </dgm:pt>
    <dgm:pt modelId="{4F33F931-98A3-4ACB-B2EA-7ABA418A18E6}" type="pres">
      <dgm:prSet presAssocID="{E0EC008D-078A-41C5-8E6F-347AF81D2856}" presName="rect2" presStyleLbl="node1" presStyleIdx="0" presStyleCnt="1" custLinFactNeighborX="-746" custLinFactNeighborY="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A4012-D1DD-4A5B-A553-CE6476812FE7}" type="pres">
      <dgm:prSet presAssocID="{E0EC008D-078A-41C5-8E6F-347AF81D2856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86701061-1598-4343-B458-C043568766C8}" srcId="{EC013C06-F3B0-4EA3-A869-973519E80560}" destId="{E0EC008D-078A-41C5-8E6F-347AF81D2856}" srcOrd="0" destOrd="0" parTransId="{83A3DC4E-9585-41A1-A684-713738FDDB62}" sibTransId="{FBFB5A5B-C205-4ECA-997E-F8BC3FE62676}"/>
    <dgm:cxn modelId="{6F22D07C-3FC3-4450-9505-42027D4F2781}" type="presOf" srcId="{E0EC008D-078A-41C5-8E6F-347AF81D2856}" destId="{4F33F931-98A3-4ACB-B2EA-7ABA418A18E6}" srcOrd="0" destOrd="0" presId="urn:microsoft.com/office/officeart/2008/layout/AlternatingPictureBlocks"/>
    <dgm:cxn modelId="{7BE5C445-54CF-47A3-91B7-6C382631B57F}" type="presOf" srcId="{EC013C06-F3B0-4EA3-A869-973519E80560}" destId="{79F1C24A-CF8A-4218-AAC9-E4D280056FEB}" srcOrd="0" destOrd="0" presId="urn:microsoft.com/office/officeart/2008/layout/AlternatingPictureBlocks"/>
    <dgm:cxn modelId="{47B4E2BA-885A-4A5D-B3C8-EB60E9ED581F}" type="presParOf" srcId="{79F1C24A-CF8A-4218-AAC9-E4D280056FEB}" destId="{F5655470-4F8B-4FB4-8552-ED514C2B9962}" srcOrd="0" destOrd="0" presId="urn:microsoft.com/office/officeart/2008/layout/AlternatingPictureBlocks"/>
    <dgm:cxn modelId="{141E4B5C-23C5-4C71-ACA4-D8E4F5CD70E4}" type="presParOf" srcId="{F5655470-4F8B-4FB4-8552-ED514C2B9962}" destId="{4F33F931-98A3-4ACB-B2EA-7ABA418A18E6}" srcOrd="0" destOrd="0" presId="urn:microsoft.com/office/officeart/2008/layout/AlternatingPictureBlocks"/>
    <dgm:cxn modelId="{C065D358-B1C4-404E-92D2-1B572B524EB6}" type="presParOf" srcId="{F5655470-4F8B-4FB4-8552-ED514C2B9962}" destId="{423A4012-D1DD-4A5B-A553-CE6476812FE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42B066-FA6C-4C80-BBCF-DC98C70B9E1C}" type="datetimeFigureOut">
              <a:rPr lang="en-GB"/>
              <a:pPr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C02D30-B106-45D8-97B6-ADD5561D3A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6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8E26B-BF7C-4EDC-8C2F-DB48E6AB41FC}" type="datetimeFigureOut">
              <a:rPr lang="en-GB"/>
              <a:pPr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D6A20E-599E-4242-84C8-C4CB6D6371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8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7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8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6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54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6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9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0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7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7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6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98644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e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-Irwin Mitchell power point Firmwide (4-3)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3528" y="5373216"/>
            <a:ext cx="8280400" cy="575791"/>
          </a:xfrm>
        </p:spPr>
        <p:txBody>
          <a:bodyPr>
            <a:noAutofit/>
          </a:bodyPr>
          <a:lstStyle>
            <a:lvl1pPr marL="0" indent="0">
              <a:buNone/>
              <a:defRPr sz="34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6093296"/>
            <a:ext cx="8280400" cy="5762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7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681413" y="2606675"/>
            <a:ext cx="1781175" cy="1781175"/>
          </a:xfrm>
          <a:custGeom>
            <a:avLst/>
            <a:gdLst>
              <a:gd name="T0" fmla="*/ 288262129 w 5531"/>
              <a:gd name="T1" fmla="*/ 573413722 h 5531"/>
              <a:gd name="T2" fmla="*/ 288262129 w 5531"/>
              <a:gd name="T3" fmla="*/ 573413722 h 5531"/>
              <a:gd name="T4" fmla="*/ 573413722 w 5531"/>
              <a:gd name="T5" fmla="*/ 288262129 h 5531"/>
              <a:gd name="T6" fmla="*/ 288262129 w 5531"/>
              <a:gd name="T7" fmla="*/ 0 h 5531"/>
              <a:gd name="T8" fmla="*/ 0 w 5531"/>
              <a:gd name="T9" fmla="*/ 288262129 h 5531"/>
              <a:gd name="T10" fmla="*/ 288262129 w 5531"/>
              <a:gd name="T11" fmla="*/ 573413722 h 5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31" h="5531">
                <a:moveTo>
                  <a:pt x="2780" y="5530"/>
                </a:moveTo>
                <a:lnTo>
                  <a:pt x="2780" y="5530"/>
                </a:lnTo>
                <a:cubicBezTo>
                  <a:pt x="4312" y="5530"/>
                  <a:pt x="5530" y="4311"/>
                  <a:pt x="5530" y="2780"/>
                </a:cubicBezTo>
                <a:cubicBezTo>
                  <a:pt x="5530" y="1250"/>
                  <a:pt x="4312" y="0"/>
                  <a:pt x="2780" y="0"/>
                </a:cubicBezTo>
                <a:cubicBezTo>
                  <a:pt x="1250" y="0"/>
                  <a:pt x="0" y="1250"/>
                  <a:pt x="0" y="2780"/>
                </a:cubicBezTo>
                <a:cubicBezTo>
                  <a:pt x="0" y="4311"/>
                  <a:pt x="1250" y="5530"/>
                  <a:pt x="2780" y="5530"/>
                </a:cubicBezTo>
              </a:path>
            </a:pathLst>
          </a:custGeom>
          <a:solidFill>
            <a:srgbClr val="064191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4003675" y="1196975"/>
            <a:ext cx="1138238" cy="1136650"/>
          </a:xfrm>
          <a:custGeom>
            <a:avLst/>
            <a:gdLst>
              <a:gd name="T0" fmla="*/ 184857136 w 3531"/>
              <a:gd name="T1" fmla="*/ 365983600 h 3532"/>
              <a:gd name="T2" fmla="*/ 184857136 w 3531"/>
              <a:gd name="T3" fmla="*/ 365983600 h 3532"/>
              <a:gd name="T4" fmla="*/ 366599027 w 3531"/>
              <a:gd name="T5" fmla="*/ 184598461 h 3532"/>
              <a:gd name="T6" fmla="*/ 184857136 w 3531"/>
              <a:gd name="T7" fmla="*/ 0 h 3532"/>
              <a:gd name="T8" fmla="*/ 0 w 3531"/>
              <a:gd name="T9" fmla="*/ 184598461 h 3532"/>
              <a:gd name="T10" fmla="*/ 184857136 w 3531"/>
              <a:gd name="T11" fmla="*/ 365983600 h 3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1" h="3532">
                <a:moveTo>
                  <a:pt x="1780" y="3531"/>
                </a:moveTo>
                <a:lnTo>
                  <a:pt x="1780" y="3531"/>
                </a:lnTo>
                <a:cubicBezTo>
                  <a:pt x="2749" y="3531"/>
                  <a:pt x="3530" y="2750"/>
                  <a:pt x="3530" y="1781"/>
                </a:cubicBezTo>
                <a:cubicBezTo>
                  <a:pt x="3530" y="781"/>
                  <a:pt x="2749" y="0"/>
                  <a:pt x="1780" y="0"/>
                </a:cubicBezTo>
                <a:cubicBezTo>
                  <a:pt x="781" y="0"/>
                  <a:pt x="0" y="781"/>
                  <a:pt x="0" y="1781"/>
                </a:cubicBezTo>
                <a:cubicBezTo>
                  <a:pt x="0" y="2750"/>
                  <a:pt x="781" y="3531"/>
                  <a:pt x="1780" y="3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2282825" y="2324100"/>
            <a:ext cx="1277938" cy="1277938"/>
          </a:xfrm>
          <a:custGeom>
            <a:avLst/>
            <a:gdLst>
              <a:gd name="T0" fmla="*/ 382215483 w 3970"/>
              <a:gd name="T1" fmla="*/ 262439009 h 3969"/>
              <a:gd name="T2" fmla="*/ 382215483 w 3970"/>
              <a:gd name="T3" fmla="*/ 262439009 h 3969"/>
              <a:gd name="T4" fmla="*/ 262410566 w 3970"/>
              <a:gd name="T5" fmla="*/ 32351247 h 3969"/>
              <a:gd name="T6" fmla="*/ 32438702 w 3970"/>
              <a:gd name="T7" fmla="*/ 149002290 h 3969"/>
              <a:gd name="T8" fmla="*/ 149030748 w 3970"/>
              <a:gd name="T9" fmla="*/ 382200700 h 3969"/>
              <a:gd name="T10" fmla="*/ 382215483 w 3970"/>
              <a:gd name="T11" fmla="*/ 262439009 h 39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70" h="3969">
                <a:moveTo>
                  <a:pt x="3688" y="2531"/>
                </a:moveTo>
                <a:lnTo>
                  <a:pt x="3688" y="2531"/>
                </a:lnTo>
                <a:cubicBezTo>
                  <a:pt x="3969" y="1594"/>
                  <a:pt x="3469" y="594"/>
                  <a:pt x="2532" y="312"/>
                </a:cubicBezTo>
                <a:cubicBezTo>
                  <a:pt x="1594" y="0"/>
                  <a:pt x="594" y="500"/>
                  <a:pt x="313" y="1437"/>
                </a:cubicBezTo>
                <a:cubicBezTo>
                  <a:pt x="0" y="2375"/>
                  <a:pt x="500" y="3374"/>
                  <a:pt x="1438" y="3686"/>
                </a:cubicBezTo>
                <a:cubicBezTo>
                  <a:pt x="2375" y="3968"/>
                  <a:pt x="3375" y="3468"/>
                  <a:pt x="3688" y="2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2908300" y="4257675"/>
            <a:ext cx="1296988" cy="1296988"/>
          </a:xfrm>
          <a:custGeom>
            <a:avLst/>
            <a:gdLst>
              <a:gd name="T0" fmla="*/ 317097161 w 4032"/>
              <a:gd name="T1" fmla="*/ 58200085 h 4032"/>
              <a:gd name="T2" fmla="*/ 317097161 w 4032"/>
              <a:gd name="T3" fmla="*/ 58200085 h 4032"/>
              <a:gd name="T4" fmla="*/ 58200085 w 4032"/>
              <a:gd name="T5" fmla="*/ 100348656 h 4032"/>
              <a:gd name="T6" fmla="*/ 100348656 w 4032"/>
              <a:gd name="T7" fmla="*/ 355931851 h 4032"/>
              <a:gd name="T8" fmla="*/ 355931851 w 4032"/>
              <a:gd name="T9" fmla="*/ 317097161 h 4032"/>
              <a:gd name="T10" fmla="*/ 317097161 w 4032"/>
              <a:gd name="T11" fmla="*/ 58200085 h 4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4032">
                <a:moveTo>
                  <a:pt x="3062" y="562"/>
                </a:moveTo>
                <a:lnTo>
                  <a:pt x="3062" y="562"/>
                </a:lnTo>
                <a:cubicBezTo>
                  <a:pt x="2250" y="0"/>
                  <a:pt x="1156" y="187"/>
                  <a:pt x="562" y="969"/>
                </a:cubicBezTo>
                <a:cubicBezTo>
                  <a:pt x="0" y="1750"/>
                  <a:pt x="187" y="2875"/>
                  <a:pt x="969" y="3437"/>
                </a:cubicBezTo>
                <a:cubicBezTo>
                  <a:pt x="1750" y="4031"/>
                  <a:pt x="2875" y="3844"/>
                  <a:pt x="3437" y="3062"/>
                </a:cubicBezTo>
                <a:cubicBezTo>
                  <a:pt x="4031" y="2250"/>
                  <a:pt x="3844" y="1156"/>
                  <a:pt x="3062" y="562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4949825" y="4257675"/>
            <a:ext cx="1287463" cy="1296988"/>
          </a:xfrm>
          <a:custGeom>
            <a:avLst/>
            <a:gdLst>
              <a:gd name="T0" fmla="*/ 100282781 w 4001"/>
              <a:gd name="T1" fmla="*/ 58200085 h 4032"/>
              <a:gd name="T2" fmla="*/ 100282781 w 4001"/>
              <a:gd name="T3" fmla="*/ 58200085 h 4032"/>
              <a:gd name="T4" fmla="*/ 58222224 w 4001"/>
              <a:gd name="T5" fmla="*/ 317097161 h 4032"/>
              <a:gd name="T6" fmla="*/ 314005500 w 4001"/>
              <a:gd name="T7" fmla="*/ 355931851 h 4032"/>
              <a:gd name="T8" fmla="*/ 356066379 w 4001"/>
              <a:gd name="T9" fmla="*/ 100348656 h 4032"/>
              <a:gd name="T10" fmla="*/ 100282781 w 4001"/>
              <a:gd name="T11" fmla="*/ 58200085 h 4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01" h="4032">
                <a:moveTo>
                  <a:pt x="968" y="562"/>
                </a:moveTo>
                <a:lnTo>
                  <a:pt x="968" y="562"/>
                </a:lnTo>
                <a:cubicBezTo>
                  <a:pt x="156" y="1156"/>
                  <a:pt x="0" y="2250"/>
                  <a:pt x="562" y="3062"/>
                </a:cubicBezTo>
                <a:cubicBezTo>
                  <a:pt x="1125" y="3844"/>
                  <a:pt x="2250" y="4031"/>
                  <a:pt x="3031" y="3437"/>
                </a:cubicBezTo>
                <a:cubicBezTo>
                  <a:pt x="3843" y="2875"/>
                  <a:pt x="4000" y="1750"/>
                  <a:pt x="3437" y="969"/>
                </a:cubicBezTo>
                <a:cubicBezTo>
                  <a:pt x="2843" y="187"/>
                  <a:pt x="1750" y="0"/>
                  <a:pt x="968" y="562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5583238" y="2324100"/>
            <a:ext cx="1277937" cy="1277938"/>
          </a:xfrm>
          <a:custGeom>
            <a:avLst/>
            <a:gdLst>
              <a:gd name="T0" fmla="*/ 32438676 w 3970"/>
              <a:gd name="T1" fmla="*/ 262439009 h 3969"/>
              <a:gd name="T2" fmla="*/ 32438676 w 3970"/>
              <a:gd name="T3" fmla="*/ 262439009 h 3969"/>
              <a:gd name="T4" fmla="*/ 262410360 w 3970"/>
              <a:gd name="T5" fmla="*/ 382200700 h 3969"/>
              <a:gd name="T6" fmla="*/ 379002315 w 3970"/>
              <a:gd name="T7" fmla="*/ 149002290 h 3969"/>
              <a:gd name="T8" fmla="*/ 149030631 w 3970"/>
              <a:gd name="T9" fmla="*/ 32351247 h 3969"/>
              <a:gd name="T10" fmla="*/ 32438676 w 3970"/>
              <a:gd name="T11" fmla="*/ 262439009 h 39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70" h="3969">
                <a:moveTo>
                  <a:pt x="313" y="2531"/>
                </a:moveTo>
                <a:lnTo>
                  <a:pt x="313" y="2531"/>
                </a:lnTo>
                <a:cubicBezTo>
                  <a:pt x="594" y="3468"/>
                  <a:pt x="1594" y="3968"/>
                  <a:pt x="2532" y="3686"/>
                </a:cubicBezTo>
                <a:cubicBezTo>
                  <a:pt x="3469" y="3374"/>
                  <a:pt x="3969" y="2375"/>
                  <a:pt x="3657" y="1437"/>
                </a:cubicBezTo>
                <a:cubicBezTo>
                  <a:pt x="3375" y="500"/>
                  <a:pt x="2375" y="0"/>
                  <a:pt x="1438" y="312"/>
                </a:cubicBezTo>
                <a:cubicBezTo>
                  <a:pt x="500" y="594"/>
                  <a:pt x="0" y="1594"/>
                  <a:pt x="313" y="2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irc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675063" y="2462213"/>
            <a:ext cx="1781175" cy="1790700"/>
          </a:xfrm>
          <a:custGeom>
            <a:avLst/>
            <a:gdLst>
              <a:gd name="T0" fmla="*/ 288365824 w 5531"/>
              <a:gd name="T1" fmla="*/ 576467604 h 5562"/>
              <a:gd name="T2" fmla="*/ 288365824 w 5531"/>
              <a:gd name="T3" fmla="*/ 576467604 h 5562"/>
              <a:gd name="T4" fmla="*/ 573413722 w 5531"/>
              <a:gd name="T5" fmla="*/ 288285637 h 5562"/>
              <a:gd name="T6" fmla="*/ 288365824 w 5531"/>
              <a:gd name="T7" fmla="*/ 0 h 5562"/>
              <a:gd name="T8" fmla="*/ 0 w 5531"/>
              <a:gd name="T9" fmla="*/ 288285637 h 5562"/>
              <a:gd name="T10" fmla="*/ 288365824 w 5531"/>
              <a:gd name="T11" fmla="*/ 576467604 h 55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31" h="5562">
                <a:moveTo>
                  <a:pt x="2781" y="5561"/>
                </a:moveTo>
                <a:lnTo>
                  <a:pt x="2781" y="5561"/>
                </a:lnTo>
                <a:cubicBezTo>
                  <a:pt x="4312" y="5561"/>
                  <a:pt x="5530" y="4311"/>
                  <a:pt x="5530" y="2781"/>
                </a:cubicBezTo>
                <a:cubicBezTo>
                  <a:pt x="5530" y="1250"/>
                  <a:pt x="4312" y="0"/>
                  <a:pt x="2781" y="0"/>
                </a:cubicBezTo>
                <a:cubicBezTo>
                  <a:pt x="1250" y="0"/>
                  <a:pt x="0" y="1250"/>
                  <a:pt x="0" y="2781"/>
                </a:cubicBezTo>
                <a:cubicBezTo>
                  <a:pt x="0" y="4311"/>
                  <a:pt x="1250" y="5561"/>
                  <a:pt x="2781" y="556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997325" y="1052513"/>
            <a:ext cx="1138238" cy="1138237"/>
          </a:xfrm>
          <a:custGeom>
            <a:avLst/>
            <a:gdLst>
              <a:gd name="T0" fmla="*/ 184961257 w 3531"/>
              <a:gd name="T1" fmla="*/ 366494589 h 3532"/>
              <a:gd name="T2" fmla="*/ 184961257 w 3531"/>
              <a:gd name="T3" fmla="*/ 366494589 h 3532"/>
              <a:gd name="T4" fmla="*/ 366599027 w 3531"/>
              <a:gd name="T5" fmla="*/ 184856199 h 3532"/>
              <a:gd name="T6" fmla="*/ 184961257 w 3531"/>
              <a:gd name="T7" fmla="*/ 0 h 3532"/>
              <a:gd name="T8" fmla="*/ 0 w 3531"/>
              <a:gd name="T9" fmla="*/ 184856199 h 3532"/>
              <a:gd name="T10" fmla="*/ 184961257 w 3531"/>
              <a:gd name="T11" fmla="*/ 366494589 h 3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1" h="3532">
                <a:moveTo>
                  <a:pt x="1781" y="3531"/>
                </a:moveTo>
                <a:lnTo>
                  <a:pt x="1781" y="3531"/>
                </a:lnTo>
                <a:cubicBezTo>
                  <a:pt x="2749" y="3531"/>
                  <a:pt x="3530" y="2750"/>
                  <a:pt x="3530" y="1781"/>
                </a:cubicBezTo>
                <a:cubicBezTo>
                  <a:pt x="3530" y="781"/>
                  <a:pt x="2749" y="0"/>
                  <a:pt x="1781" y="0"/>
                </a:cubicBezTo>
                <a:cubicBezTo>
                  <a:pt x="781" y="0"/>
                  <a:pt x="0" y="781"/>
                  <a:pt x="0" y="1781"/>
                </a:cubicBezTo>
                <a:cubicBezTo>
                  <a:pt x="0" y="2750"/>
                  <a:pt x="781" y="3531"/>
                  <a:pt x="1781" y="3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3997325" y="4524375"/>
            <a:ext cx="1138238" cy="1136650"/>
          </a:xfrm>
          <a:custGeom>
            <a:avLst/>
            <a:gdLst>
              <a:gd name="T0" fmla="*/ 184961257 w 3531"/>
              <a:gd name="T1" fmla="*/ 365983600 h 3532"/>
              <a:gd name="T2" fmla="*/ 184961257 w 3531"/>
              <a:gd name="T3" fmla="*/ 365983600 h 3532"/>
              <a:gd name="T4" fmla="*/ 366599027 w 3531"/>
              <a:gd name="T5" fmla="*/ 181385140 h 3532"/>
              <a:gd name="T6" fmla="*/ 184961257 w 3531"/>
              <a:gd name="T7" fmla="*/ 0 h 3532"/>
              <a:gd name="T8" fmla="*/ 0 w 3531"/>
              <a:gd name="T9" fmla="*/ 181385140 h 3532"/>
              <a:gd name="T10" fmla="*/ 184961257 w 3531"/>
              <a:gd name="T11" fmla="*/ 365983600 h 3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1" h="3532">
                <a:moveTo>
                  <a:pt x="1781" y="3531"/>
                </a:moveTo>
                <a:lnTo>
                  <a:pt x="1781" y="3531"/>
                </a:lnTo>
                <a:cubicBezTo>
                  <a:pt x="2749" y="3531"/>
                  <a:pt x="3530" y="2750"/>
                  <a:pt x="3530" y="1750"/>
                </a:cubicBezTo>
                <a:cubicBezTo>
                  <a:pt x="3530" y="781"/>
                  <a:pt x="2749" y="0"/>
                  <a:pt x="1781" y="0"/>
                </a:cubicBezTo>
                <a:cubicBezTo>
                  <a:pt x="781" y="0"/>
                  <a:pt x="0" y="781"/>
                  <a:pt x="0" y="1750"/>
                </a:cubicBezTo>
                <a:cubicBezTo>
                  <a:pt x="0" y="2750"/>
                  <a:pt x="781" y="3531"/>
                  <a:pt x="1781" y="3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2417763" y="1836738"/>
            <a:ext cx="1298575" cy="1309687"/>
          </a:xfrm>
          <a:custGeom>
            <a:avLst/>
            <a:gdLst>
              <a:gd name="T0" fmla="*/ 366113768 w 4032"/>
              <a:gd name="T1" fmla="*/ 301739768 h 4064"/>
              <a:gd name="T2" fmla="*/ 366113768 w 4032"/>
              <a:gd name="T3" fmla="*/ 301739768 h 4064"/>
              <a:gd name="T4" fmla="*/ 301310303 w 4032"/>
              <a:gd name="T5" fmla="*/ 51916650 h 4064"/>
              <a:gd name="T6" fmla="*/ 48628606 w 4032"/>
              <a:gd name="T7" fmla="*/ 116812543 h 4064"/>
              <a:gd name="T8" fmla="*/ 116646303 w 4032"/>
              <a:gd name="T9" fmla="*/ 369958540 h 4064"/>
              <a:gd name="T10" fmla="*/ 366113768 w 4032"/>
              <a:gd name="T11" fmla="*/ 301739768 h 4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4064">
                <a:moveTo>
                  <a:pt x="3531" y="2906"/>
                </a:moveTo>
                <a:lnTo>
                  <a:pt x="3531" y="2906"/>
                </a:lnTo>
                <a:cubicBezTo>
                  <a:pt x="4031" y="2063"/>
                  <a:pt x="3750" y="969"/>
                  <a:pt x="2906" y="500"/>
                </a:cubicBezTo>
                <a:cubicBezTo>
                  <a:pt x="2062" y="0"/>
                  <a:pt x="969" y="281"/>
                  <a:pt x="469" y="1125"/>
                </a:cubicBezTo>
                <a:cubicBezTo>
                  <a:pt x="0" y="2000"/>
                  <a:pt x="281" y="3063"/>
                  <a:pt x="1125" y="3563"/>
                </a:cubicBezTo>
                <a:cubicBezTo>
                  <a:pt x="1969" y="4063"/>
                  <a:pt x="3062" y="3750"/>
                  <a:pt x="3531" y="2906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5416550" y="3567113"/>
            <a:ext cx="1309688" cy="1309687"/>
          </a:xfrm>
          <a:custGeom>
            <a:avLst/>
            <a:gdLst>
              <a:gd name="T0" fmla="*/ 369958823 w 4064"/>
              <a:gd name="T1" fmla="*/ 301739768 h 4064"/>
              <a:gd name="T2" fmla="*/ 369958823 w 4064"/>
              <a:gd name="T3" fmla="*/ 301739768 h 4064"/>
              <a:gd name="T4" fmla="*/ 301844090 w 4064"/>
              <a:gd name="T5" fmla="*/ 51916650 h 4064"/>
              <a:gd name="T6" fmla="*/ 51916690 w 4064"/>
              <a:gd name="T7" fmla="*/ 120031331 h 4064"/>
              <a:gd name="T8" fmla="*/ 120135192 w 4064"/>
              <a:gd name="T9" fmla="*/ 369958540 h 4064"/>
              <a:gd name="T10" fmla="*/ 369958823 w 4064"/>
              <a:gd name="T11" fmla="*/ 301739768 h 4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4" h="4064">
                <a:moveTo>
                  <a:pt x="3563" y="2906"/>
                </a:moveTo>
                <a:lnTo>
                  <a:pt x="3563" y="2906"/>
                </a:lnTo>
                <a:cubicBezTo>
                  <a:pt x="4063" y="2063"/>
                  <a:pt x="3750" y="1000"/>
                  <a:pt x="2907" y="500"/>
                </a:cubicBezTo>
                <a:cubicBezTo>
                  <a:pt x="2063" y="0"/>
                  <a:pt x="969" y="313"/>
                  <a:pt x="500" y="1156"/>
                </a:cubicBezTo>
                <a:cubicBezTo>
                  <a:pt x="0" y="2000"/>
                  <a:pt x="282" y="3094"/>
                  <a:pt x="1157" y="3563"/>
                </a:cubicBezTo>
                <a:cubicBezTo>
                  <a:pt x="2000" y="4063"/>
                  <a:pt x="3063" y="3781"/>
                  <a:pt x="3563" y="2906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2417763" y="3567113"/>
            <a:ext cx="1298575" cy="1309687"/>
          </a:xfrm>
          <a:custGeom>
            <a:avLst/>
            <a:gdLst>
              <a:gd name="T0" fmla="*/ 366113768 w 4032"/>
              <a:gd name="T1" fmla="*/ 120031331 h 4064"/>
              <a:gd name="T2" fmla="*/ 366113768 w 4032"/>
              <a:gd name="T3" fmla="*/ 120031331 h 4064"/>
              <a:gd name="T4" fmla="*/ 116646303 w 4032"/>
              <a:gd name="T5" fmla="*/ 51916650 h 4064"/>
              <a:gd name="T6" fmla="*/ 48628606 w 4032"/>
              <a:gd name="T7" fmla="*/ 301739768 h 4064"/>
              <a:gd name="T8" fmla="*/ 301310303 w 4032"/>
              <a:gd name="T9" fmla="*/ 369958540 h 4064"/>
              <a:gd name="T10" fmla="*/ 366113768 w 4032"/>
              <a:gd name="T11" fmla="*/ 120031331 h 4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4064">
                <a:moveTo>
                  <a:pt x="3531" y="1156"/>
                </a:moveTo>
                <a:lnTo>
                  <a:pt x="3531" y="1156"/>
                </a:lnTo>
                <a:cubicBezTo>
                  <a:pt x="3062" y="313"/>
                  <a:pt x="1969" y="0"/>
                  <a:pt x="1125" y="500"/>
                </a:cubicBezTo>
                <a:cubicBezTo>
                  <a:pt x="281" y="1000"/>
                  <a:pt x="0" y="2063"/>
                  <a:pt x="469" y="2906"/>
                </a:cubicBezTo>
                <a:cubicBezTo>
                  <a:pt x="969" y="3781"/>
                  <a:pt x="2062" y="4063"/>
                  <a:pt x="2906" y="3563"/>
                </a:cubicBezTo>
                <a:cubicBezTo>
                  <a:pt x="3750" y="3094"/>
                  <a:pt x="4031" y="2000"/>
                  <a:pt x="3531" y="1156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5416550" y="1836738"/>
            <a:ext cx="1309688" cy="1309687"/>
          </a:xfrm>
          <a:custGeom>
            <a:avLst/>
            <a:gdLst>
              <a:gd name="T0" fmla="*/ 369958823 w 4064"/>
              <a:gd name="T1" fmla="*/ 116812543 h 4064"/>
              <a:gd name="T2" fmla="*/ 369958823 w 4064"/>
              <a:gd name="T3" fmla="*/ 116812543 h 4064"/>
              <a:gd name="T4" fmla="*/ 120135192 w 4064"/>
              <a:gd name="T5" fmla="*/ 51916650 h 4064"/>
              <a:gd name="T6" fmla="*/ 51916690 w 4064"/>
              <a:gd name="T7" fmla="*/ 301739768 h 4064"/>
              <a:gd name="T8" fmla="*/ 301844090 w 4064"/>
              <a:gd name="T9" fmla="*/ 369958540 h 4064"/>
              <a:gd name="T10" fmla="*/ 369958823 w 4064"/>
              <a:gd name="T11" fmla="*/ 116812543 h 4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4" h="4064">
                <a:moveTo>
                  <a:pt x="3563" y="1125"/>
                </a:moveTo>
                <a:lnTo>
                  <a:pt x="3563" y="1125"/>
                </a:lnTo>
                <a:cubicBezTo>
                  <a:pt x="3063" y="281"/>
                  <a:pt x="2000" y="0"/>
                  <a:pt x="1157" y="500"/>
                </a:cubicBezTo>
                <a:cubicBezTo>
                  <a:pt x="282" y="969"/>
                  <a:pt x="0" y="2063"/>
                  <a:pt x="500" y="2906"/>
                </a:cubicBezTo>
                <a:cubicBezTo>
                  <a:pt x="969" y="3750"/>
                  <a:pt x="2063" y="4063"/>
                  <a:pt x="2907" y="3563"/>
                </a:cubicBezTo>
                <a:cubicBezTo>
                  <a:pt x="3750" y="3063"/>
                  <a:pt x="4063" y="2000"/>
                  <a:pt x="3563" y="1125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1544638" y="1125538"/>
            <a:ext cx="1390650" cy="1389062"/>
          </a:xfrm>
          <a:custGeom>
            <a:avLst/>
            <a:gdLst>
              <a:gd name="T0" fmla="*/ 0 w 4095"/>
              <a:gd name="T1" fmla="*/ 471526679 h 4095"/>
              <a:gd name="T2" fmla="*/ 472065736 w 4095"/>
              <a:gd name="T3" fmla="*/ 471526679 h 4095"/>
              <a:gd name="T4" fmla="*/ 472065736 w 4095"/>
              <a:gd name="T5" fmla="*/ 0 h 4095"/>
              <a:gd name="T6" fmla="*/ 0 w 4095"/>
              <a:gd name="T7" fmla="*/ 0 h 4095"/>
              <a:gd name="T8" fmla="*/ 0 w 4095"/>
              <a:gd name="T9" fmla="*/ 471526679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095">
                <a:moveTo>
                  <a:pt x="0" y="4094"/>
                </a:moveTo>
                <a:lnTo>
                  <a:pt x="4094" y="4094"/>
                </a:lnTo>
                <a:lnTo>
                  <a:pt x="4094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544638" y="2682875"/>
            <a:ext cx="1390650" cy="1398588"/>
          </a:xfrm>
          <a:custGeom>
            <a:avLst/>
            <a:gdLst>
              <a:gd name="T0" fmla="*/ 0 w 4095"/>
              <a:gd name="T1" fmla="*/ 474352565 h 4125"/>
              <a:gd name="T2" fmla="*/ 472065736 w 4095"/>
              <a:gd name="T3" fmla="*/ 474352565 h 4125"/>
              <a:gd name="T4" fmla="*/ 472065736 w 4095"/>
              <a:gd name="T5" fmla="*/ 0 h 4125"/>
              <a:gd name="T6" fmla="*/ 0 w 4095"/>
              <a:gd name="T7" fmla="*/ 0 h 4125"/>
              <a:gd name="T8" fmla="*/ 0 w 4095"/>
              <a:gd name="T9" fmla="*/ 474352565 h 4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125">
                <a:moveTo>
                  <a:pt x="0" y="4124"/>
                </a:moveTo>
                <a:lnTo>
                  <a:pt x="4094" y="4124"/>
                </a:lnTo>
                <a:lnTo>
                  <a:pt x="4094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1544638" y="4252913"/>
            <a:ext cx="1390650" cy="1390650"/>
          </a:xfrm>
          <a:custGeom>
            <a:avLst/>
            <a:gdLst>
              <a:gd name="T0" fmla="*/ 0 w 4095"/>
              <a:gd name="T1" fmla="*/ 472065736 h 4095"/>
              <a:gd name="T2" fmla="*/ 472065736 w 4095"/>
              <a:gd name="T3" fmla="*/ 472065736 h 4095"/>
              <a:gd name="T4" fmla="*/ 472065736 w 4095"/>
              <a:gd name="T5" fmla="*/ 0 h 4095"/>
              <a:gd name="T6" fmla="*/ 0 w 4095"/>
              <a:gd name="T7" fmla="*/ 0 h 4095"/>
              <a:gd name="T8" fmla="*/ 0 w 4095"/>
              <a:gd name="T9" fmla="*/ 472065736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095">
                <a:moveTo>
                  <a:pt x="0" y="4094"/>
                </a:moveTo>
                <a:lnTo>
                  <a:pt x="4094" y="4094"/>
                </a:lnTo>
                <a:lnTo>
                  <a:pt x="4094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3092450" y="1125538"/>
            <a:ext cx="1400175" cy="1389062"/>
          </a:xfrm>
          <a:custGeom>
            <a:avLst/>
            <a:gdLst>
              <a:gd name="T0" fmla="*/ 0 w 4126"/>
              <a:gd name="T1" fmla="*/ 471526679 h 4095"/>
              <a:gd name="T2" fmla="*/ 475283397 w 4126"/>
              <a:gd name="T3" fmla="*/ 471526679 h 4095"/>
              <a:gd name="T4" fmla="*/ 475283397 w 4126"/>
              <a:gd name="T5" fmla="*/ 0 h 4095"/>
              <a:gd name="T6" fmla="*/ 0 w 4126"/>
              <a:gd name="T7" fmla="*/ 0 h 4095"/>
              <a:gd name="T8" fmla="*/ 0 w 4126"/>
              <a:gd name="T9" fmla="*/ 471526679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6" h="4095">
                <a:moveTo>
                  <a:pt x="0" y="4094"/>
                </a:moveTo>
                <a:lnTo>
                  <a:pt x="4125" y="4094"/>
                </a:lnTo>
                <a:lnTo>
                  <a:pt x="4125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3092450" y="2682875"/>
            <a:ext cx="1400175" cy="1398588"/>
          </a:xfrm>
          <a:custGeom>
            <a:avLst/>
            <a:gdLst>
              <a:gd name="T0" fmla="*/ 0 w 4126"/>
              <a:gd name="T1" fmla="*/ 474352565 h 4125"/>
              <a:gd name="T2" fmla="*/ 475283397 w 4126"/>
              <a:gd name="T3" fmla="*/ 474352565 h 4125"/>
              <a:gd name="T4" fmla="*/ 475283397 w 4126"/>
              <a:gd name="T5" fmla="*/ 0 h 4125"/>
              <a:gd name="T6" fmla="*/ 0 w 4126"/>
              <a:gd name="T7" fmla="*/ 0 h 4125"/>
              <a:gd name="T8" fmla="*/ 0 w 4126"/>
              <a:gd name="T9" fmla="*/ 474352565 h 4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6" h="4125">
                <a:moveTo>
                  <a:pt x="0" y="4124"/>
                </a:moveTo>
                <a:lnTo>
                  <a:pt x="4125" y="4124"/>
                </a:lnTo>
                <a:lnTo>
                  <a:pt x="4125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3092450" y="4252913"/>
            <a:ext cx="1400175" cy="1390650"/>
          </a:xfrm>
          <a:custGeom>
            <a:avLst/>
            <a:gdLst>
              <a:gd name="T0" fmla="*/ 0 w 4126"/>
              <a:gd name="T1" fmla="*/ 472065736 h 4095"/>
              <a:gd name="T2" fmla="*/ 475283397 w 4126"/>
              <a:gd name="T3" fmla="*/ 472065736 h 4095"/>
              <a:gd name="T4" fmla="*/ 475283397 w 4126"/>
              <a:gd name="T5" fmla="*/ 0 h 4095"/>
              <a:gd name="T6" fmla="*/ 0 w 4126"/>
              <a:gd name="T7" fmla="*/ 0 h 4095"/>
              <a:gd name="T8" fmla="*/ 0 w 4126"/>
              <a:gd name="T9" fmla="*/ 472065736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6" h="4095">
                <a:moveTo>
                  <a:pt x="0" y="4094"/>
                </a:moveTo>
                <a:lnTo>
                  <a:pt x="4125" y="4094"/>
                </a:lnTo>
                <a:lnTo>
                  <a:pt x="4125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4651375" y="1125538"/>
            <a:ext cx="1389063" cy="1389062"/>
          </a:xfrm>
          <a:custGeom>
            <a:avLst/>
            <a:gdLst>
              <a:gd name="T0" fmla="*/ 0 w 4094"/>
              <a:gd name="T1" fmla="*/ 471526679 h 4095"/>
              <a:gd name="T2" fmla="*/ 471134612 w 4094"/>
              <a:gd name="T3" fmla="*/ 471526679 h 4095"/>
              <a:gd name="T4" fmla="*/ 471134612 w 4094"/>
              <a:gd name="T5" fmla="*/ 0 h 4095"/>
              <a:gd name="T6" fmla="*/ 0 w 4094"/>
              <a:gd name="T7" fmla="*/ 0 h 4095"/>
              <a:gd name="T8" fmla="*/ 0 w 4094"/>
              <a:gd name="T9" fmla="*/ 471526679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4" h="4095">
                <a:moveTo>
                  <a:pt x="0" y="4094"/>
                </a:moveTo>
                <a:lnTo>
                  <a:pt x="4093" y="4094"/>
                </a:lnTo>
                <a:lnTo>
                  <a:pt x="4093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6208713" y="1125538"/>
            <a:ext cx="1390650" cy="1389062"/>
          </a:xfrm>
          <a:custGeom>
            <a:avLst/>
            <a:gdLst>
              <a:gd name="T0" fmla="*/ 0 w 4095"/>
              <a:gd name="T1" fmla="*/ 471526679 h 4095"/>
              <a:gd name="T2" fmla="*/ 472065397 w 4095"/>
              <a:gd name="T3" fmla="*/ 471526679 h 4095"/>
              <a:gd name="T4" fmla="*/ 472065397 w 4095"/>
              <a:gd name="T5" fmla="*/ 0 h 4095"/>
              <a:gd name="T6" fmla="*/ 0 w 4095"/>
              <a:gd name="T7" fmla="*/ 0 h 4095"/>
              <a:gd name="T8" fmla="*/ 0 w 4095"/>
              <a:gd name="T9" fmla="*/ 471526679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095">
                <a:moveTo>
                  <a:pt x="0" y="4094"/>
                </a:moveTo>
                <a:lnTo>
                  <a:pt x="4094" y="4094"/>
                </a:lnTo>
                <a:lnTo>
                  <a:pt x="4094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9"/>
          <p:cNvSpPr>
            <a:spLocks noChangeArrowheads="1"/>
          </p:cNvSpPr>
          <p:nvPr/>
        </p:nvSpPr>
        <p:spPr bwMode="auto">
          <a:xfrm>
            <a:off x="4651375" y="2682875"/>
            <a:ext cx="1389063" cy="1398588"/>
          </a:xfrm>
          <a:custGeom>
            <a:avLst/>
            <a:gdLst>
              <a:gd name="T0" fmla="*/ 0 w 4094"/>
              <a:gd name="T1" fmla="*/ 474352565 h 4125"/>
              <a:gd name="T2" fmla="*/ 471134612 w 4094"/>
              <a:gd name="T3" fmla="*/ 474352565 h 4125"/>
              <a:gd name="T4" fmla="*/ 471134612 w 4094"/>
              <a:gd name="T5" fmla="*/ 0 h 4125"/>
              <a:gd name="T6" fmla="*/ 0 w 4094"/>
              <a:gd name="T7" fmla="*/ 0 h 4125"/>
              <a:gd name="T8" fmla="*/ 0 w 4094"/>
              <a:gd name="T9" fmla="*/ 474352565 h 4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4" h="4125">
                <a:moveTo>
                  <a:pt x="0" y="4124"/>
                </a:moveTo>
                <a:lnTo>
                  <a:pt x="4093" y="4124"/>
                </a:lnTo>
                <a:lnTo>
                  <a:pt x="4093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6208713" y="2682875"/>
            <a:ext cx="1390650" cy="1398588"/>
          </a:xfrm>
          <a:custGeom>
            <a:avLst/>
            <a:gdLst>
              <a:gd name="T0" fmla="*/ 0 w 4095"/>
              <a:gd name="T1" fmla="*/ 474352565 h 4125"/>
              <a:gd name="T2" fmla="*/ 472065397 w 4095"/>
              <a:gd name="T3" fmla="*/ 474352565 h 4125"/>
              <a:gd name="T4" fmla="*/ 472065397 w 4095"/>
              <a:gd name="T5" fmla="*/ 0 h 4125"/>
              <a:gd name="T6" fmla="*/ 0 w 4095"/>
              <a:gd name="T7" fmla="*/ 0 h 4125"/>
              <a:gd name="T8" fmla="*/ 0 w 4095"/>
              <a:gd name="T9" fmla="*/ 474352565 h 4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125">
                <a:moveTo>
                  <a:pt x="0" y="4124"/>
                </a:moveTo>
                <a:lnTo>
                  <a:pt x="4094" y="4124"/>
                </a:lnTo>
                <a:lnTo>
                  <a:pt x="4094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Freeform 11"/>
          <p:cNvSpPr>
            <a:spLocks noChangeArrowheads="1"/>
          </p:cNvSpPr>
          <p:nvPr/>
        </p:nvSpPr>
        <p:spPr bwMode="auto">
          <a:xfrm>
            <a:off x="4651375" y="4252913"/>
            <a:ext cx="1389063" cy="1390650"/>
          </a:xfrm>
          <a:custGeom>
            <a:avLst/>
            <a:gdLst>
              <a:gd name="T0" fmla="*/ 0 w 4094"/>
              <a:gd name="T1" fmla="*/ 472065736 h 4095"/>
              <a:gd name="T2" fmla="*/ 471134612 w 4094"/>
              <a:gd name="T3" fmla="*/ 472065736 h 4095"/>
              <a:gd name="T4" fmla="*/ 471134612 w 4094"/>
              <a:gd name="T5" fmla="*/ 0 h 4095"/>
              <a:gd name="T6" fmla="*/ 0 w 4094"/>
              <a:gd name="T7" fmla="*/ 0 h 4095"/>
              <a:gd name="T8" fmla="*/ 0 w 4094"/>
              <a:gd name="T9" fmla="*/ 472065736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4" h="4095">
                <a:moveTo>
                  <a:pt x="0" y="4094"/>
                </a:moveTo>
                <a:lnTo>
                  <a:pt x="4093" y="4094"/>
                </a:lnTo>
                <a:lnTo>
                  <a:pt x="4093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Freeform 12"/>
          <p:cNvSpPr>
            <a:spLocks noChangeArrowheads="1"/>
          </p:cNvSpPr>
          <p:nvPr/>
        </p:nvSpPr>
        <p:spPr bwMode="auto">
          <a:xfrm>
            <a:off x="6208713" y="4252913"/>
            <a:ext cx="1390650" cy="1390650"/>
          </a:xfrm>
          <a:custGeom>
            <a:avLst/>
            <a:gdLst>
              <a:gd name="T0" fmla="*/ 0 w 4095"/>
              <a:gd name="T1" fmla="*/ 472065736 h 4095"/>
              <a:gd name="T2" fmla="*/ 472065397 w 4095"/>
              <a:gd name="T3" fmla="*/ 472065736 h 4095"/>
              <a:gd name="T4" fmla="*/ 472065397 w 4095"/>
              <a:gd name="T5" fmla="*/ 0 h 4095"/>
              <a:gd name="T6" fmla="*/ 0 w 4095"/>
              <a:gd name="T7" fmla="*/ 0 h 4095"/>
              <a:gd name="T8" fmla="*/ 0 w 4095"/>
              <a:gd name="T9" fmla="*/ 472065736 h 4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95" h="4095">
                <a:moveTo>
                  <a:pt x="0" y="4094"/>
                </a:moveTo>
                <a:lnTo>
                  <a:pt x="4094" y="4094"/>
                </a:lnTo>
                <a:lnTo>
                  <a:pt x="4094" y="0"/>
                </a:lnTo>
                <a:lnTo>
                  <a:pt x="0" y="0"/>
                </a:lnTo>
                <a:lnTo>
                  <a:pt x="0" y="4094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860800" y="1341438"/>
            <a:ext cx="3375025" cy="1919287"/>
          </a:xfrm>
          <a:custGeom>
            <a:avLst/>
            <a:gdLst>
              <a:gd name="T0" fmla="*/ 0 w 12968"/>
              <a:gd name="T1" fmla="*/ 499647183 h 7376"/>
              <a:gd name="T2" fmla="*/ 878563147 w 12968"/>
              <a:gd name="T3" fmla="*/ 499647183 h 7376"/>
              <a:gd name="T4" fmla="*/ 878563147 w 12968"/>
              <a:gd name="T5" fmla="*/ 0 h 7376"/>
              <a:gd name="T6" fmla="*/ 0 w 12968"/>
              <a:gd name="T7" fmla="*/ 0 h 7376"/>
              <a:gd name="T8" fmla="*/ 0 w 12968"/>
              <a:gd name="T9" fmla="*/ 499647183 h 7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8" h="7376">
                <a:moveTo>
                  <a:pt x="0" y="7375"/>
                </a:moveTo>
                <a:lnTo>
                  <a:pt x="12967" y="7375"/>
                </a:lnTo>
                <a:lnTo>
                  <a:pt x="12967" y="0"/>
                </a:lnTo>
                <a:lnTo>
                  <a:pt x="0" y="0"/>
                </a:lnTo>
                <a:lnTo>
                  <a:pt x="0" y="7375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t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908175" y="1341438"/>
            <a:ext cx="2447925" cy="1919287"/>
          </a:xfrm>
          <a:custGeom>
            <a:avLst/>
            <a:gdLst>
              <a:gd name="T0" fmla="*/ 0 w 9408"/>
              <a:gd name="T1" fmla="*/ 0 h 7376"/>
              <a:gd name="T2" fmla="*/ 0 w 9408"/>
              <a:gd name="T3" fmla="*/ 499647183 h 7376"/>
              <a:gd name="T4" fmla="*/ 507949902 w 9408"/>
              <a:gd name="T5" fmla="*/ 499647183 h 7376"/>
              <a:gd name="T6" fmla="*/ 637019661 w 9408"/>
              <a:gd name="T7" fmla="*/ 247689504 h 7376"/>
              <a:gd name="T8" fmla="*/ 507949902 w 9408"/>
              <a:gd name="T9" fmla="*/ 0 h 7376"/>
              <a:gd name="T10" fmla="*/ 0 w 9408"/>
              <a:gd name="T11" fmla="*/ 0 h 7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8" h="7376">
                <a:moveTo>
                  <a:pt x="0" y="0"/>
                </a:moveTo>
                <a:lnTo>
                  <a:pt x="0" y="7375"/>
                </a:lnTo>
                <a:lnTo>
                  <a:pt x="7501" y="7375"/>
                </a:lnTo>
                <a:lnTo>
                  <a:pt x="9407" y="3656"/>
                </a:lnTo>
                <a:lnTo>
                  <a:pt x="7501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t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3860800" y="3438525"/>
            <a:ext cx="3375025" cy="1920875"/>
          </a:xfrm>
          <a:custGeom>
            <a:avLst/>
            <a:gdLst>
              <a:gd name="T0" fmla="*/ 0 w 12968"/>
              <a:gd name="T1" fmla="*/ 500060587 h 7376"/>
              <a:gd name="T2" fmla="*/ 878563147 w 12968"/>
              <a:gd name="T3" fmla="*/ 500060587 h 7376"/>
              <a:gd name="T4" fmla="*/ 878563147 w 12968"/>
              <a:gd name="T5" fmla="*/ 0 h 7376"/>
              <a:gd name="T6" fmla="*/ 0 w 12968"/>
              <a:gd name="T7" fmla="*/ 0 h 7376"/>
              <a:gd name="T8" fmla="*/ 0 w 12968"/>
              <a:gd name="T9" fmla="*/ 500060587 h 7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8" h="7376">
                <a:moveTo>
                  <a:pt x="0" y="7375"/>
                </a:moveTo>
                <a:lnTo>
                  <a:pt x="12967" y="7375"/>
                </a:lnTo>
                <a:lnTo>
                  <a:pt x="12967" y="0"/>
                </a:lnTo>
                <a:lnTo>
                  <a:pt x="0" y="0"/>
                </a:lnTo>
                <a:lnTo>
                  <a:pt x="0" y="7375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t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908175" y="3438525"/>
            <a:ext cx="2447925" cy="1920875"/>
          </a:xfrm>
          <a:custGeom>
            <a:avLst/>
            <a:gdLst>
              <a:gd name="T0" fmla="*/ 0 w 9408"/>
              <a:gd name="T1" fmla="*/ 0 h 7376"/>
              <a:gd name="T2" fmla="*/ 0 w 9408"/>
              <a:gd name="T3" fmla="*/ 500060587 h 7376"/>
              <a:gd name="T4" fmla="*/ 507949902 w 9408"/>
              <a:gd name="T5" fmla="*/ 500060587 h 7376"/>
              <a:gd name="T6" fmla="*/ 637019661 w 9408"/>
              <a:gd name="T7" fmla="*/ 247894440 h 7376"/>
              <a:gd name="T8" fmla="*/ 507949902 w 9408"/>
              <a:gd name="T9" fmla="*/ 0 h 7376"/>
              <a:gd name="T10" fmla="*/ 0 w 9408"/>
              <a:gd name="T11" fmla="*/ 0 h 7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8" h="7376">
                <a:moveTo>
                  <a:pt x="0" y="0"/>
                </a:moveTo>
                <a:lnTo>
                  <a:pt x="0" y="7375"/>
                </a:lnTo>
                <a:lnTo>
                  <a:pt x="7501" y="7375"/>
                </a:lnTo>
                <a:lnTo>
                  <a:pt x="9407" y="3656"/>
                </a:lnTo>
                <a:lnTo>
                  <a:pt x="7501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t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852863" y="914400"/>
            <a:ext cx="3375025" cy="1163638"/>
          </a:xfrm>
          <a:custGeom>
            <a:avLst/>
            <a:gdLst>
              <a:gd name="T0" fmla="*/ 0 w 12969"/>
              <a:gd name="T1" fmla="*/ 302710440 h 4469"/>
              <a:gd name="T2" fmla="*/ 878495144 w 12969"/>
              <a:gd name="T3" fmla="*/ 302710440 h 4469"/>
              <a:gd name="T4" fmla="*/ 878495144 w 12969"/>
              <a:gd name="T5" fmla="*/ 0 h 4469"/>
              <a:gd name="T6" fmla="*/ 0 w 12969"/>
              <a:gd name="T7" fmla="*/ 0 h 4469"/>
              <a:gd name="T8" fmla="*/ 0 w 12969"/>
              <a:gd name="T9" fmla="*/ 302710440 h 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4469">
                <a:moveTo>
                  <a:pt x="0" y="4468"/>
                </a:moveTo>
                <a:lnTo>
                  <a:pt x="12968" y="4468"/>
                </a:lnTo>
                <a:lnTo>
                  <a:pt x="12968" y="0"/>
                </a:lnTo>
                <a:lnTo>
                  <a:pt x="0" y="0"/>
                </a:lnTo>
                <a:lnTo>
                  <a:pt x="0" y="4468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908175" y="914400"/>
            <a:ext cx="2439988" cy="1163638"/>
          </a:xfrm>
          <a:custGeom>
            <a:avLst/>
            <a:gdLst>
              <a:gd name="T0" fmla="*/ 0 w 9376"/>
              <a:gd name="T1" fmla="*/ 0 h 4469"/>
              <a:gd name="T2" fmla="*/ 0 w 9376"/>
              <a:gd name="T3" fmla="*/ 302710440 h 4469"/>
              <a:gd name="T4" fmla="*/ 505924329 w 9376"/>
              <a:gd name="T5" fmla="*/ 302710440 h 4469"/>
              <a:gd name="T6" fmla="*/ 635030298 w 9376"/>
              <a:gd name="T7" fmla="*/ 150271258 h 4469"/>
              <a:gd name="T8" fmla="*/ 505924329 w 9376"/>
              <a:gd name="T9" fmla="*/ 0 h 4469"/>
              <a:gd name="T10" fmla="*/ 0 w 9376"/>
              <a:gd name="T11" fmla="*/ 0 h 4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6" h="4469">
                <a:moveTo>
                  <a:pt x="0" y="0"/>
                </a:moveTo>
                <a:lnTo>
                  <a:pt x="0" y="4468"/>
                </a:lnTo>
                <a:lnTo>
                  <a:pt x="7469" y="4468"/>
                </a:lnTo>
                <a:lnTo>
                  <a:pt x="9375" y="2218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3852863" y="2184400"/>
            <a:ext cx="3375025" cy="1163638"/>
          </a:xfrm>
          <a:custGeom>
            <a:avLst/>
            <a:gdLst>
              <a:gd name="T0" fmla="*/ 0 w 12969"/>
              <a:gd name="T1" fmla="*/ 302710440 h 4469"/>
              <a:gd name="T2" fmla="*/ 878495144 w 12969"/>
              <a:gd name="T3" fmla="*/ 302710440 h 4469"/>
              <a:gd name="T4" fmla="*/ 878495144 w 12969"/>
              <a:gd name="T5" fmla="*/ 0 h 4469"/>
              <a:gd name="T6" fmla="*/ 0 w 12969"/>
              <a:gd name="T7" fmla="*/ 0 h 4469"/>
              <a:gd name="T8" fmla="*/ 0 w 12969"/>
              <a:gd name="T9" fmla="*/ 302710440 h 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4469">
                <a:moveTo>
                  <a:pt x="0" y="4468"/>
                </a:moveTo>
                <a:lnTo>
                  <a:pt x="12968" y="4468"/>
                </a:lnTo>
                <a:lnTo>
                  <a:pt x="12968" y="0"/>
                </a:lnTo>
                <a:lnTo>
                  <a:pt x="0" y="0"/>
                </a:lnTo>
                <a:lnTo>
                  <a:pt x="0" y="4468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908175" y="2184400"/>
            <a:ext cx="2439988" cy="1163638"/>
          </a:xfrm>
          <a:custGeom>
            <a:avLst/>
            <a:gdLst>
              <a:gd name="T0" fmla="*/ 0 w 9376"/>
              <a:gd name="T1" fmla="*/ 0 h 4469"/>
              <a:gd name="T2" fmla="*/ 0 w 9376"/>
              <a:gd name="T3" fmla="*/ 302710440 h 4469"/>
              <a:gd name="T4" fmla="*/ 505924329 w 9376"/>
              <a:gd name="T5" fmla="*/ 302710440 h 4469"/>
              <a:gd name="T6" fmla="*/ 635030298 w 9376"/>
              <a:gd name="T7" fmla="*/ 150271258 h 4469"/>
              <a:gd name="T8" fmla="*/ 505924329 w 9376"/>
              <a:gd name="T9" fmla="*/ 0 h 4469"/>
              <a:gd name="T10" fmla="*/ 0 w 9376"/>
              <a:gd name="T11" fmla="*/ 0 h 4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6" h="4469">
                <a:moveTo>
                  <a:pt x="0" y="0"/>
                </a:moveTo>
                <a:lnTo>
                  <a:pt x="0" y="4468"/>
                </a:lnTo>
                <a:lnTo>
                  <a:pt x="7469" y="4468"/>
                </a:lnTo>
                <a:lnTo>
                  <a:pt x="9375" y="2218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9"/>
          <p:cNvSpPr>
            <a:spLocks noChangeArrowheads="1"/>
          </p:cNvSpPr>
          <p:nvPr/>
        </p:nvSpPr>
        <p:spPr bwMode="auto">
          <a:xfrm>
            <a:off x="3852863" y="3452813"/>
            <a:ext cx="3375025" cy="1154112"/>
          </a:xfrm>
          <a:custGeom>
            <a:avLst/>
            <a:gdLst>
              <a:gd name="T0" fmla="*/ 0 w 12969"/>
              <a:gd name="T1" fmla="*/ 300239714 h 4438"/>
              <a:gd name="T2" fmla="*/ 878495144 w 12969"/>
              <a:gd name="T3" fmla="*/ 300239714 h 4438"/>
              <a:gd name="T4" fmla="*/ 878495144 w 12969"/>
              <a:gd name="T5" fmla="*/ 0 h 4438"/>
              <a:gd name="T6" fmla="*/ 0 w 12969"/>
              <a:gd name="T7" fmla="*/ 0 h 4438"/>
              <a:gd name="T8" fmla="*/ 0 w 12969"/>
              <a:gd name="T9" fmla="*/ 300239714 h 4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4438">
                <a:moveTo>
                  <a:pt x="0" y="4437"/>
                </a:moveTo>
                <a:lnTo>
                  <a:pt x="12968" y="4437"/>
                </a:lnTo>
                <a:lnTo>
                  <a:pt x="12968" y="0"/>
                </a:lnTo>
                <a:lnTo>
                  <a:pt x="0" y="0"/>
                </a:lnTo>
                <a:lnTo>
                  <a:pt x="0" y="4437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1908175" y="3452813"/>
            <a:ext cx="2439988" cy="1154112"/>
          </a:xfrm>
          <a:custGeom>
            <a:avLst/>
            <a:gdLst>
              <a:gd name="T0" fmla="*/ 0 w 9376"/>
              <a:gd name="T1" fmla="*/ 0 h 4438"/>
              <a:gd name="T2" fmla="*/ 0 w 9376"/>
              <a:gd name="T3" fmla="*/ 300239714 h 4438"/>
              <a:gd name="T4" fmla="*/ 505924329 w 9376"/>
              <a:gd name="T5" fmla="*/ 300239714 h 4438"/>
              <a:gd name="T6" fmla="*/ 635030298 w 9376"/>
              <a:gd name="T7" fmla="*/ 150086050 h 4438"/>
              <a:gd name="T8" fmla="*/ 505924329 w 9376"/>
              <a:gd name="T9" fmla="*/ 0 h 4438"/>
              <a:gd name="T10" fmla="*/ 0 w 9376"/>
              <a:gd name="T11" fmla="*/ 0 h 44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6" h="4438">
                <a:moveTo>
                  <a:pt x="0" y="0"/>
                </a:moveTo>
                <a:lnTo>
                  <a:pt x="0" y="4437"/>
                </a:lnTo>
                <a:lnTo>
                  <a:pt x="7469" y="4437"/>
                </a:lnTo>
                <a:lnTo>
                  <a:pt x="9375" y="2218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13"/>
          <p:cNvSpPr>
            <a:spLocks noChangeArrowheads="1"/>
          </p:cNvSpPr>
          <p:nvPr/>
        </p:nvSpPr>
        <p:spPr bwMode="auto">
          <a:xfrm>
            <a:off x="3852863" y="4713288"/>
            <a:ext cx="3375025" cy="1163637"/>
          </a:xfrm>
          <a:custGeom>
            <a:avLst/>
            <a:gdLst>
              <a:gd name="T0" fmla="*/ 0 w 12969"/>
              <a:gd name="T1" fmla="*/ 302941048 h 4470"/>
              <a:gd name="T2" fmla="*/ 878495144 w 12969"/>
              <a:gd name="T3" fmla="*/ 302941048 h 4470"/>
              <a:gd name="T4" fmla="*/ 878495144 w 12969"/>
              <a:gd name="T5" fmla="*/ 0 h 4470"/>
              <a:gd name="T6" fmla="*/ 0 w 12969"/>
              <a:gd name="T7" fmla="*/ 0 h 4470"/>
              <a:gd name="T8" fmla="*/ 0 w 12969"/>
              <a:gd name="T9" fmla="*/ 302941048 h 4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4470">
                <a:moveTo>
                  <a:pt x="0" y="4469"/>
                </a:moveTo>
                <a:lnTo>
                  <a:pt x="12968" y="4469"/>
                </a:lnTo>
                <a:lnTo>
                  <a:pt x="12968" y="0"/>
                </a:lnTo>
                <a:lnTo>
                  <a:pt x="0" y="0"/>
                </a:lnTo>
                <a:lnTo>
                  <a:pt x="0" y="4469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15"/>
          <p:cNvSpPr>
            <a:spLocks noChangeArrowheads="1"/>
          </p:cNvSpPr>
          <p:nvPr/>
        </p:nvSpPr>
        <p:spPr bwMode="auto">
          <a:xfrm>
            <a:off x="1908175" y="4713288"/>
            <a:ext cx="2439988" cy="1163637"/>
          </a:xfrm>
          <a:custGeom>
            <a:avLst/>
            <a:gdLst>
              <a:gd name="T0" fmla="*/ 0 w 9376"/>
              <a:gd name="T1" fmla="*/ 0 h 4470"/>
              <a:gd name="T2" fmla="*/ 0 w 9376"/>
              <a:gd name="T3" fmla="*/ 302941048 h 4470"/>
              <a:gd name="T4" fmla="*/ 505924329 w 9376"/>
              <a:gd name="T5" fmla="*/ 302941048 h 4470"/>
              <a:gd name="T6" fmla="*/ 635030298 w 9376"/>
              <a:gd name="T7" fmla="*/ 150419737 h 4470"/>
              <a:gd name="T8" fmla="*/ 505924329 w 9376"/>
              <a:gd name="T9" fmla="*/ 0 h 4470"/>
              <a:gd name="T10" fmla="*/ 0 w 9376"/>
              <a:gd name="T11" fmla="*/ 0 h 44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6" h="4470">
                <a:moveTo>
                  <a:pt x="0" y="0"/>
                </a:moveTo>
                <a:lnTo>
                  <a:pt x="0" y="4469"/>
                </a:lnTo>
                <a:lnTo>
                  <a:pt x="7469" y="4469"/>
                </a:lnTo>
                <a:lnTo>
                  <a:pt x="9375" y="2219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852863" y="1963738"/>
            <a:ext cx="3375025" cy="904875"/>
          </a:xfrm>
          <a:custGeom>
            <a:avLst/>
            <a:gdLst>
              <a:gd name="T0" fmla="*/ 0 w 12969"/>
              <a:gd name="T1" fmla="*/ 235513668 h 3470"/>
              <a:gd name="T2" fmla="*/ 878495144 w 12969"/>
              <a:gd name="T3" fmla="*/ 235513668 h 3470"/>
              <a:gd name="T4" fmla="*/ 878495144 w 12969"/>
              <a:gd name="T5" fmla="*/ 0 h 3470"/>
              <a:gd name="T6" fmla="*/ 0 w 12969"/>
              <a:gd name="T7" fmla="*/ 0 h 3470"/>
              <a:gd name="T8" fmla="*/ 0 w 12969"/>
              <a:gd name="T9" fmla="*/ 235513668 h 3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3470">
                <a:moveTo>
                  <a:pt x="0" y="3469"/>
                </a:moveTo>
                <a:lnTo>
                  <a:pt x="12968" y="3469"/>
                </a:lnTo>
                <a:lnTo>
                  <a:pt x="12968" y="0"/>
                </a:lnTo>
                <a:lnTo>
                  <a:pt x="0" y="0"/>
                </a:lnTo>
                <a:lnTo>
                  <a:pt x="0" y="3469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908175" y="1963738"/>
            <a:ext cx="2439988" cy="904875"/>
          </a:xfrm>
          <a:custGeom>
            <a:avLst/>
            <a:gdLst>
              <a:gd name="T0" fmla="*/ 0 w 9377"/>
              <a:gd name="T1" fmla="*/ 0 h 3470"/>
              <a:gd name="T2" fmla="*/ 0 w 9377"/>
              <a:gd name="T3" fmla="*/ 235513668 h 3470"/>
              <a:gd name="T4" fmla="*/ 505816512 w 9377"/>
              <a:gd name="T5" fmla="*/ 235513668 h 3470"/>
              <a:gd name="T6" fmla="*/ 634962576 w 9377"/>
              <a:gd name="T7" fmla="*/ 116704363 h 3470"/>
              <a:gd name="T8" fmla="*/ 505816512 w 9377"/>
              <a:gd name="T9" fmla="*/ 0 h 3470"/>
              <a:gd name="T10" fmla="*/ 0 w 9377"/>
              <a:gd name="T11" fmla="*/ 0 h 34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7" h="3470">
                <a:moveTo>
                  <a:pt x="0" y="0"/>
                </a:moveTo>
                <a:lnTo>
                  <a:pt x="0" y="3469"/>
                </a:lnTo>
                <a:lnTo>
                  <a:pt x="7469" y="3469"/>
                </a:lnTo>
                <a:lnTo>
                  <a:pt x="9376" y="1719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3852863" y="981075"/>
            <a:ext cx="3375025" cy="903288"/>
          </a:xfrm>
          <a:custGeom>
            <a:avLst/>
            <a:gdLst>
              <a:gd name="T0" fmla="*/ 0 w 12969"/>
              <a:gd name="T1" fmla="*/ 235100616 h 3470"/>
              <a:gd name="T2" fmla="*/ 878495144 w 12969"/>
              <a:gd name="T3" fmla="*/ 235100616 h 3470"/>
              <a:gd name="T4" fmla="*/ 878495144 w 12969"/>
              <a:gd name="T5" fmla="*/ 0 h 3470"/>
              <a:gd name="T6" fmla="*/ 0 w 12969"/>
              <a:gd name="T7" fmla="*/ 0 h 3470"/>
              <a:gd name="T8" fmla="*/ 0 w 12969"/>
              <a:gd name="T9" fmla="*/ 235100616 h 3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3470">
                <a:moveTo>
                  <a:pt x="0" y="3469"/>
                </a:moveTo>
                <a:lnTo>
                  <a:pt x="12968" y="3469"/>
                </a:lnTo>
                <a:lnTo>
                  <a:pt x="12968" y="0"/>
                </a:lnTo>
                <a:lnTo>
                  <a:pt x="0" y="0"/>
                </a:lnTo>
                <a:lnTo>
                  <a:pt x="0" y="3469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1908175" y="981075"/>
            <a:ext cx="2439988" cy="903288"/>
          </a:xfrm>
          <a:custGeom>
            <a:avLst/>
            <a:gdLst>
              <a:gd name="T0" fmla="*/ 0 w 9377"/>
              <a:gd name="T1" fmla="*/ 0 h 3470"/>
              <a:gd name="T2" fmla="*/ 0 w 9377"/>
              <a:gd name="T3" fmla="*/ 235100616 h 3470"/>
              <a:gd name="T4" fmla="*/ 505816512 w 9377"/>
              <a:gd name="T5" fmla="*/ 235100616 h 3470"/>
              <a:gd name="T6" fmla="*/ 634962576 w 9377"/>
              <a:gd name="T7" fmla="*/ 116499683 h 3470"/>
              <a:gd name="T8" fmla="*/ 505816512 w 9377"/>
              <a:gd name="T9" fmla="*/ 0 h 3470"/>
              <a:gd name="T10" fmla="*/ 0 w 9377"/>
              <a:gd name="T11" fmla="*/ 0 h 34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7" h="3470">
                <a:moveTo>
                  <a:pt x="0" y="0"/>
                </a:moveTo>
                <a:lnTo>
                  <a:pt x="0" y="3469"/>
                </a:lnTo>
                <a:lnTo>
                  <a:pt x="7469" y="3469"/>
                </a:lnTo>
                <a:lnTo>
                  <a:pt x="9376" y="1719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3852863" y="2941638"/>
            <a:ext cx="3375025" cy="911225"/>
          </a:xfrm>
          <a:custGeom>
            <a:avLst/>
            <a:gdLst>
              <a:gd name="T0" fmla="*/ 0 w 12969"/>
              <a:gd name="T1" fmla="*/ 237225453 h 3500"/>
              <a:gd name="T2" fmla="*/ 878495144 w 12969"/>
              <a:gd name="T3" fmla="*/ 237225453 h 3500"/>
              <a:gd name="T4" fmla="*/ 878495144 w 12969"/>
              <a:gd name="T5" fmla="*/ 0 h 3500"/>
              <a:gd name="T6" fmla="*/ 0 w 12969"/>
              <a:gd name="T7" fmla="*/ 0 h 3500"/>
              <a:gd name="T8" fmla="*/ 0 w 12969"/>
              <a:gd name="T9" fmla="*/ 237225453 h 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3500">
                <a:moveTo>
                  <a:pt x="0" y="3499"/>
                </a:moveTo>
                <a:lnTo>
                  <a:pt x="12968" y="3499"/>
                </a:lnTo>
                <a:lnTo>
                  <a:pt x="12968" y="0"/>
                </a:lnTo>
                <a:lnTo>
                  <a:pt x="0" y="0"/>
                </a:lnTo>
                <a:lnTo>
                  <a:pt x="0" y="3499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1908175" y="2941638"/>
            <a:ext cx="2439988" cy="911225"/>
          </a:xfrm>
          <a:custGeom>
            <a:avLst/>
            <a:gdLst>
              <a:gd name="T0" fmla="*/ 0 w 9377"/>
              <a:gd name="T1" fmla="*/ 0 h 3500"/>
              <a:gd name="T2" fmla="*/ 0 w 9377"/>
              <a:gd name="T3" fmla="*/ 237225453 h 3500"/>
              <a:gd name="T4" fmla="*/ 505816512 w 9377"/>
              <a:gd name="T5" fmla="*/ 237225453 h 3500"/>
              <a:gd name="T6" fmla="*/ 634962576 w 9377"/>
              <a:gd name="T7" fmla="*/ 118646702 h 3500"/>
              <a:gd name="T8" fmla="*/ 505816512 w 9377"/>
              <a:gd name="T9" fmla="*/ 0 h 3500"/>
              <a:gd name="T10" fmla="*/ 0 w 9377"/>
              <a:gd name="T11" fmla="*/ 0 h 3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7" h="3500">
                <a:moveTo>
                  <a:pt x="0" y="0"/>
                </a:moveTo>
                <a:lnTo>
                  <a:pt x="0" y="3499"/>
                </a:lnTo>
                <a:lnTo>
                  <a:pt x="7469" y="3499"/>
                </a:lnTo>
                <a:lnTo>
                  <a:pt x="9376" y="1750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3852863" y="3933825"/>
            <a:ext cx="3375025" cy="895350"/>
          </a:xfrm>
          <a:custGeom>
            <a:avLst/>
            <a:gdLst>
              <a:gd name="T0" fmla="*/ 0 w 12969"/>
              <a:gd name="T1" fmla="*/ 233043281 h 3439"/>
              <a:gd name="T2" fmla="*/ 878495144 w 12969"/>
              <a:gd name="T3" fmla="*/ 233043281 h 3439"/>
              <a:gd name="T4" fmla="*/ 878495144 w 12969"/>
              <a:gd name="T5" fmla="*/ 0 h 3439"/>
              <a:gd name="T6" fmla="*/ 0 w 12969"/>
              <a:gd name="T7" fmla="*/ 0 h 3439"/>
              <a:gd name="T8" fmla="*/ 0 w 12969"/>
              <a:gd name="T9" fmla="*/ 233043281 h 3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3439">
                <a:moveTo>
                  <a:pt x="0" y="3438"/>
                </a:moveTo>
                <a:lnTo>
                  <a:pt x="12968" y="3438"/>
                </a:lnTo>
                <a:lnTo>
                  <a:pt x="12968" y="0"/>
                </a:lnTo>
                <a:lnTo>
                  <a:pt x="0" y="0"/>
                </a:lnTo>
                <a:lnTo>
                  <a:pt x="0" y="3438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908175" y="3933825"/>
            <a:ext cx="2439988" cy="895350"/>
          </a:xfrm>
          <a:custGeom>
            <a:avLst/>
            <a:gdLst>
              <a:gd name="T0" fmla="*/ 0 w 9377"/>
              <a:gd name="T1" fmla="*/ 0 h 3439"/>
              <a:gd name="T2" fmla="*/ 0 w 9377"/>
              <a:gd name="T3" fmla="*/ 233043281 h 3439"/>
              <a:gd name="T4" fmla="*/ 505816512 w 9377"/>
              <a:gd name="T5" fmla="*/ 233043281 h 3439"/>
              <a:gd name="T6" fmla="*/ 634962576 w 9377"/>
              <a:gd name="T7" fmla="*/ 116521510 h 3439"/>
              <a:gd name="T8" fmla="*/ 505816512 w 9377"/>
              <a:gd name="T9" fmla="*/ 0 h 3439"/>
              <a:gd name="T10" fmla="*/ 0 w 9377"/>
              <a:gd name="T11" fmla="*/ 0 h 3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7" h="3439">
                <a:moveTo>
                  <a:pt x="0" y="0"/>
                </a:moveTo>
                <a:lnTo>
                  <a:pt x="0" y="3438"/>
                </a:lnTo>
                <a:lnTo>
                  <a:pt x="7469" y="3438"/>
                </a:lnTo>
                <a:lnTo>
                  <a:pt x="9376" y="1719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9"/>
          <p:cNvSpPr>
            <a:spLocks noChangeArrowheads="1"/>
          </p:cNvSpPr>
          <p:nvPr/>
        </p:nvSpPr>
        <p:spPr bwMode="auto">
          <a:xfrm>
            <a:off x="3852863" y="4908550"/>
            <a:ext cx="3375025" cy="903288"/>
          </a:xfrm>
          <a:custGeom>
            <a:avLst/>
            <a:gdLst>
              <a:gd name="T0" fmla="*/ 0 w 12969"/>
              <a:gd name="T1" fmla="*/ 235168388 h 3469"/>
              <a:gd name="T2" fmla="*/ 878495144 w 12969"/>
              <a:gd name="T3" fmla="*/ 235168388 h 3469"/>
              <a:gd name="T4" fmla="*/ 878495144 w 12969"/>
              <a:gd name="T5" fmla="*/ 0 h 3469"/>
              <a:gd name="T6" fmla="*/ 0 w 12969"/>
              <a:gd name="T7" fmla="*/ 0 h 3469"/>
              <a:gd name="T8" fmla="*/ 0 w 12969"/>
              <a:gd name="T9" fmla="*/ 235168388 h 3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9" h="3469">
                <a:moveTo>
                  <a:pt x="0" y="3468"/>
                </a:moveTo>
                <a:lnTo>
                  <a:pt x="12968" y="3468"/>
                </a:lnTo>
                <a:lnTo>
                  <a:pt x="12968" y="0"/>
                </a:lnTo>
                <a:lnTo>
                  <a:pt x="0" y="0"/>
                </a:lnTo>
                <a:lnTo>
                  <a:pt x="0" y="3468"/>
                </a:lnTo>
              </a:path>
            </a:pathLst>
          </a:custGeom>
          <a:solidFill>
            <a:srgbClr val="1596D3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1908175" y="4908550"/>
            <a:ext cx="2439988" cy="903288"/>
          </a:xfrm>
          <a:custGeom>
            <a:avLst/>
            <a:gdLst>
              <a:gd name="T0" fmla="*/ 0 w 9377"/>
              <a:gd name="T1" fmla="*/ 0 h 3469"/>
              <a:gd name="T2" fmla="*/ 0 w 9377"/>
              <a:gd name="T3" fmla="*/ 235168388 h 3469"/>
              <a:gd name="T4" fmla="*/ 505816512 w 9377"/>
              <a:gd name="T5" fmla="*/ 235168388 h 3469"/>
              <a:gd name="T6" fmla="*/ 634962576 w 9377"/>
              <a:gd name="T7" fmla="*/ 116499155 h 3469"/>
              <a:gd name="T8" fmla="*/ 505816512 w 9377"/>
              <a:gd name="T9" fmla="*/ 0 h 3469"/>
              <a:gd name="T10" fmla="*/ 0 w 9377"/>
              <a:gd name="T11" fmla="*/ 0 h 3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77" h="3469">
                <a:moveTo>
                  <a:pt x="0" y="0"/>
                </a:moveTo>
                <a:lnTo>
                  <a:pt x="0" y="3468"/>
                </a:lnTo>
                <a:lnTo>
                  <a:pt x="7469" y="3468"/>
                </a:lnTo>
                <a:lnTo>
                  <a:pt x="9376" y="1718"/>
                </a:lnTo>
                <a:lnTo>
                  <a:pt x="7469" y="0"/>
                </a:lnTo>
                <a:lnTo>
                  <a:pt x="0" y="0"/>
                </a:lnTo>
              </a:path>
            </a:pathLst>
          </a:custGeom>
          <a:solidFill>
            <a:srgbClr val="0056A1"/>
          </a:solidFill>
          <a:ln>
            <a:noFill/>
          </a:ln>
          <a:effectLst>
            <a:outerShdw blurRad="50800" dist="38100" dir="5400000" algn="ctr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 noChangeArrowheads="1"/>
          </p:cNvSpPr>
          <p:nvPr/>
        </p:nvSpPr>
        <p:spPr bwMode="auto">
          <a:xfrm>
            <a:off x="3217863" y="981075"/>
            <a:ext cx="4125912" cy="1079500"/>
          </a:xfrm>
          <a:custGeom>
            <a:avLst/>
            <a:gdLst>
              <a:gd name="T0" fmla="*/ 0 w 13251"/>
              <a:gd name="T1" fmla="*/ 335986442 h 3470"/>
              <a:gd name="T2" fmla="*/ 1284285466 w 13251"/>
              <a:gd name="T3" fmla="*/ 335986442 h 3470"/>
              <a:gd name="T4" fmla="*/ 1284285466 w 13251"/>
              <a:gd name="T5" fmla="*/ 0 h 3470"/>
              <a:gd name="T6" fmla="*/ 0 w 13251"/>
              <a:gd name="T7" fmla="*/ 0 h 3470"/>
              <a:gd name="T8" fmla="*/ 0 w 13251"/>
              <a:gd name="T9" fmla="*/ 335986442 h 3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51" h="3470">
                <a:moveTo>
                  <a:pt x="0" y="3469"/>
                </a:moveTo>
                <a:lnTo>
                  <a:pt x="13250" y="3469"/>
                </a:lnTo>
                <a:lnTo>
                  <a:pt x="13250" y="0"/>
                </a:lnTo>
                <a:lnTo>
                  <a:pt x="0" y="0"/>
                </a:lnTo>
                <a:lnTo>
                  <a:pt x="0" y="3469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1798638" y="981075"/>
            <a:ext cx="1266825" cy="2316163"/>
          </a:xfrm>
          <a:custGeom>
            <a:avLst/>
            <a:gdLst>
              <a:gd name="T0" fmla="*/ 0 w 4064"/>
              <a:gd name="T1" fmla="*/ 721021729 h 7438"/>
              <a:gd name="T2" fmla="*/ 394426151 w 4064"/>
              <a:gd name="T3" fmla="*/ 721021729 h 7438"/>
              <a:gd name="T4" fmla="*/ 394426151 w 4064"/>
              <a:gd name="T5" fmla="*/ 0 h 7438"/>
              <a:gd name="T6" fmla="*/ 0 w 4064"/>
              <a:gd name="T7" fmla="*/ 0 h 7438"/>
              <a:gd name="T8" fmla="*/ 0 w 4064"/>
              <a:gd name="T9" fmla="*/ 721021729 h 7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" h="7438">
                <a:moveTo>
                  <a:pt x="0" y="7437"/>
                </a:moveTo>
                <a:lnTo>
                  <a:pt x="4063" y="7437"/>
                </a:lnTo>
                <a:lnTo>
                  <a:pt x="4063" y="0"/>
                </a:lnTo>
                <a:lnTo>
                  <a:pt x="0" y="0"/>
                </a:lnTo>
                <a:lnTo>
                  <a:pt x="0" y="7437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4648200" y="4697413"/>
            <a:ext cx="2695575" cy="1079500"/>
          </a:xfrm>
          <a:custGeom>
            <a:avLst/>
            <a:gdLst>
              <a:gd name="T0" fmla="*/ 0 w 8658"/>
              <a:gd name="T1" fmla="*/ 335986131 h 3470"/>
              <a:gd name="T2" fmla="*/ 838846564 w 8658"/>
              <a:gd name="T3" fmla="*/ 335986131 h 3470"/>
              <a:gd name="T4" fmla="*/ 838846564 w 8658"/>
              <a:gd name="T5" fmla="*/ 0 h 3470"/>
              <a:gd name="T6" fmla="*/ 0 w 8658"/>
              <a:gd name="T7" fmla="*/ 0 h 3470"/>
              <a:gd name="T8" fmla="*/ 0 w 8658"/>
              <a:gd name="T9" fmla="*/ 335986131 h 3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58" h="3470">
                <a:moveTo>
                  <a:pt x="0" y="3469"/>
                </a:moveTo>
                <a:lnTo>
                  <a:pt x="8657" y="3469"/>
                </a:lnTo>
                <a:lnTo>
                  <a:pt x="8657" y="0"/>
                </a:lnTo>
                <a:lnTo>
                  <a:pt x="0" y="0"/>
                </a:lnTo>
                <a:lnTo>
                  <a:pt x="0" y="3469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6078538" y="2216150"/>
            <a:ext cx="1266825" cy="1081088"/>
          </a:xfrm>
          <a:custGeom>
            <a:avLst/>
            <a:gdLst>
              <a:gd name="T0" fmla="*/ 0 w 4064"/>
              <a:gd name="T1" fmla="*/ 336577692 h 3469"/>
              <a:gd name="T2" fmla="*/ 394426151 w 4064"/>
              <a:gd name="T3" fmla="*/ 336577692 h 3469"/>
              <a:gd name="T4" fmla="*/ 394426151 w 4064"/>
              <a:gd name="T5" fmla="*/ 0 h 3469"/>
              <a:gd name="T6" fmla="*/ 0 w 4064"/>
              <a:gd name="T7" fmla="*/ 0 h 3469"/>
              <a:gd name="T8" fmla="*/ 0 w 4064"/>
              <a:gd name="T9" fmla="*/ 336577692 h 3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" h="3469">
                <a:moveTo>
                  <a:pt x="0" y="3468"/>
                </a:moveTo>
                <a:lnTo>
                  <a:pt x="4063" y="3468"/>
                </a:lnTo>
                <a:lnTo>
                  <a:pt x="4063" y="0"/>
                </a:lnTo>
                <a:lnTo>
                  <a:pt x="0" y="0"/>
                </a:lnTo>
                <a:lnTo>
                  <a:pt x="0" y="3468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1798638" y="3451225"/>
            <a:ext cx="2695575" cy="2325688"/>
          </a:xfrm>
          <a:custGeom>
            <a:avLst/>
            <a:gdLst>
              <a:gd name="T0" fmla="*/ 0 w 8656"/>
              <a:gd name="T1" fmla="*/ 723876772 h 7470"/>
              <a:gd name="T2" fmla="*/ 839040382 w 8656"/>
              <a:gd name="T3" fmla="*/ 723876772 h 7470"/>
              <a:gd name="T4" fmla="*/ 839040382 w 8656"/>
              <a:gd name="T5" fmla="*/ 0 h 7470"/>
              <a:gd name="T6" fmla="*/ 0 w 8656"/>
              <a:gd name="T7" fmla="*/ 0 h 7470"/>
              <a:gd name="T8" fmla="*/ 0 w 8656"/>
              <a:gd name="T9" fmla="*/ 723876772 h 7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56" h="7470">
                <a:moveTo>
                  <a:pt x="0" y="7469"/>
                </a:moveTo>
                <a:lnTo>
                  <a:pt x="8655" y="7469"/>
                </a:lnTo>
                <a:lnTo>
                  <a:pt x="8655" y="0"/>
                </a:lnTo>
                <a:lnTo>
                  <a:pt x="0" y="0"/>
                </a:lnTo>
                <a:lnTo>
                  <a:pt x="0" y="7469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4648200" y="3451225"/>
            <a:ext cx="2695575" cy="1090613"/>
          </a:xfrm>
          <a:custGeom>
            <a:avLst/>
            <a:gdLst>
              <a:gd name="T0" fmla="*/ 0 w 8658"/>
              <a:gd name="T1" fmla="*/ 339432658 h 3501"/>
              <a:gd name="T2" fmla="*/ 838846564 w 8658"/>
              <a:gd name="T3" fmla="*/ 339432658 h 3501"/>
              <a:gd name="T4" fmla="*/ 838846564 w 8658"/>
              <a:gd name="T5" fmla="*/ 0 h 3501"/>
              <a:gd name="T6" fmla="*/ 0 w 8658"/>
              <a:gd name="T7" fmla="*/ 0 h 3501"/>
              <a:gd name="T8" fmla="*/ 0 w 8658"/>
              <a:gd name="T9" fmla="*/ 339432658 h 3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58" h="3501">
                <a:moveTo>
                  <a:pt x="0" y="3500"/>
                </a:moveTo>
                <a:lnTo>
                  <a:pt x="8657" y="3500"/>
                </a:lnTo>
                <a:lnTo>
                  <a:pt x="8657" y="0"/>
                </a:lnTo>
                <a:lnTo>
                  <a:pt x="0" y="0"/>
                </a:lnTo>
                <a:lnTo>
                  <a:pt x="0" y="3500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10"/>
          <p:cNvSpPr>
            <a:spLocks noChangeArrowheads="1"/>
          </p:cNvSpPr>
          <p:nvPr/>
        </p:nvSpPr>
        <p:spPr bwMode="auto">
          <a:xfrm>
            <a:off x="3217863" y="2216150"/>
            <a:ext cx="2705100" cy="1081088"/>
          </a:xfrm>
          <a:custGeom>
            <a:avLst/>
            <a:gdLst>
              <a:gd name="T0" fmla="*/ 0 w 8688"/>
              <a:gd name="T1" fmla="*/ 336577692 h 3469"/>
              <a:gd name="T2" fmla="*/ 841895744 w 8688"/>
              <a:gd name="T3" fmla="*/ 336577692 h 3469"/>
              <a:gd name="T4" fmla="*/ 841895744 w 8688"/>
              <a:gd name="T5" fmla="*/ 0 h 3469"/>
              <a:gd name="T6" fmla="*/ 0 w 8688"/>
              <a:gd name="T7" fmla="*/ 0 h 3469"/>
              <a:gd name="T8" fmla="*/ 0 w 8688"/>
              <a:gd name="T9" fmla="*/ 336577692 h 3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88" h="3469">
                <a:moveTo>
                  <a:pt x="0" y="3468"/>
                </a:moveTo>
                <a:lnTo>
                  <a:pt x="8687" y="3468"/>
                </a:lnTo>
                <a:lnTo>
                  <a:pt x="8687" y="0"/>
                </a:lnTo>
                <a:lnTo>
                  <a:pt x="0" y="0"/>
                </a:lnTo>
                <a:lnTo>
                  <a:pt x="0" y="3468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3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2786063" y="3011488"/>
            <a:ext cx="1309687" cy="1920875"/>
          </a:xfrm>
          <a:custGeom>
            <a:avLst/>
            <a:gdLst>
              <a:gd name="T0" fmla="*/ 195313729 w 5043"/>
              <a:gd name="T1" fmla="*/ 93971063 h 7402"/>
              <a:gd name="T2" fmla="*/ 202527525 w 5043"/>
              <a:gd name="T3" fmla="*/ 153452533 h 7402"/>
              <a:gd name="T4" fmla="*/ 249586400 w 5043"/>
              <a:gd name="T5" fmla="*/ 137217999 h 7402"/>
              <a:gd name="T6" fmla="*/ 311005344 w 5043"/>
              <a:gd name="T7" fmla="*/ 167935390 h 7402"/>
              <a:gd name="T8" fmla="*/ 323680195 w 5043"/>
              <a:gd name="T9" fmla="*/ 229370433 h 7402"/>
              <a:gd name="T10" fmla="*/ 320106929 w 5043"/>
              <a:gd name="T11" fmla="*/ 261906453 h 7402"/>
              <a:gd name="T12" fmla="*/ 327320725 w 5043"/>
              <a:gd name="T13" fmla="*/ 334119364 h 7402"/>
              <a:gd name="T14" fmla="*/ 309185079 w 5043"/>
              <a:gd name="T15" fmla="*/ 395621619 h 7402"/>
              <a:gd name="T16" fmla="*/ 278509109 w 5043"/>
              <a:gd name="T17" fmla="*/ 404648330 h 7402"/>
              <a:gd name="T18" fmla="*/ 264013993 w 5043"/>
              <a:gd name="T19" fmla="*/ 411856153 h 7402"/>
              <a:gd name="T20" fmla="*/ 215202376 w 5043"/>
              <a:gd name="T21" fmla="*/ 417312559 h 7402"/>
              <a:gd name="T22" fmla="*/ 193493464 w 5043"/>
              <a:gd name="T23" fmla="*/ 444324961 h 7402"/>
              <a:gd name="T24" fmla="*/ 155536434 w 5043"/>
              <a:gd name="T25" fmla="*/ 444324961 h 7402"/>
              <a:gd name="T26" fmla="*/ 150075379 w 5043"/>
              <a:gd name="T27" fmla="*/ 464197012 h 7402"/>
              <a:gd name="T28" fmla="*/ 121152410 w 5043"/>
              <a:gd name="T29" fmla="*/ 476861241 h 7402"/>
              <a:gd name="T30" fmla="*/ 88656435 w 5043"/>
              <a:gd name="T31" fmla="*/ 491344099 h 7402"/>
              <a:gd name="T32" fmla="*/ 61486467 w 5043"/>
              <a:gd name="T33" fmla="*/ 489525470 h 7402"/>
              <a:gd name="T34" fmla="*/ 79554850 w 5043"/>
              <a:gd name="T35" fmla="*/ 464197012 h 7402"/>
              <a:gd name="T36" fmla="*/ 25349702 w 5043"/>
              <a:gd name="T37" fmla="*/ 480498759 h 7402"/>
              <a:gd name="T38" fmla="*/ 52452146 w 5043"/>
              <a:gd name="T39" fmla="*/ 458808078 h 7402"/>
              <a:gd name="T40" fmla="*/ 28922969 w 5043"/>
              <a:gd name="T41" fmla="*/ 460626707 h 7402"/>
              <a:gd name="T42" fmla="*/ 16315381 w 5043"/>
              <a:gd name="T43" fmla="*/ 442573545 h 7402"/>
              <a:gd name="T44" fmla="*/ 52452146 w 5043"/>
              <a:gd name="T45" fmla="*/ 415426458 h 7402"/>
              <a:gd name="T46" fmla="*/ 5461055 w 5043"/>
              <a:gd name="T47" fmla="*/ 417312559 h 7402"/>
              <a:gd name="T48" fmla="*/ 30810497 w 5043"/>
              <a:gd name="T49" fmla="*/ 391984102 h 7402"/>
              <a:gd name="T50" fmla="*/ 52452146 w 5043"/>
              <a:gd name="T51" fmla="*/ 375749568 h 7402"/>
              <a:gd name="T52" fmla="*/ 112118349 w 5043"/>
              <a:gd name="T53" fmla="*/ 355810304 h 7402"/>
              <a:gd name="T54" fmla="*/ 112118349 w 5043"/>
              <a:gd name="T55" fmla="*/ 335938253 h 7402"/>
              <a:gd name="T56" fmla="*/ 61486467 w 5043"/>
              <a:gd name="T57" fmla="*/ 354058888 h 7402"/>
              <a:gd name="T58" fmla="*/ 77734585 w 5043"/>
              <a:gd name="T59" fmla="*/ 328730430 h 7402"/>
              <a:gd name="T60" fmla="*/ 106724817 w 5043"/>
              <a:gd name="T61" fmla="*/ 290805216 h 7402"/>
              <a:gd name="T62" fmla="*/ 108477559 w 5043"/>
              <a:gd name="T63" fmla="*/ 270933165 h 7402"/>
              <a:gd name="T64" fmla="*/ 101263763 w 5043"/>
              <a:gd name="T65" fmla="*/ 261906453 h 7402"/>
              <a:gd name="T66" fmla="*/ 70520529 w 5043"/>
              <a:gd name="T67" fmla="*/ 261906453 h 7402"/>
              <a:gd name="T68" fmla="*/ 48811616 w 5043"/>
              <a:gd name="T69" fmla="*/ 252880002 h 7402"/>
              <a:gd name="T70" fmla="*/ 25349702 w 5043"/>
              <a:gd name="T71" fmla="*/ 238396885 h 7402"/>
              <a:gd name="T72" fmla="*/ 57845678 w 5043"/>
              <a:gd name="T73" fmla="*/ 231189062 h 7402"/>
              <a:gd name="T74" fmla="*/ 68767787 w 5043"/>
              <a:gd name="T75" fmla="*/ 189626330 h 7402"/>
              <a:gd name="T76" fmla="*/ 41597820 w 5043"/>
              <a:gd name="T77" fmla="*/ 173391796 h 7402"/>
              <a:gd name="T78" fmla="*/ 45238350 w 5043"/>
              <a:gd name="T79" fmla="*/ 151701116 h 7402"/>
              <a:gd name="T80" fmla="*/ 74161319 w 5043"/>
              <a:gd name="T81" fmla="*/ 139036887 h 7402"/>
              <a:gd name="T82" fmla="*/ 103084028 w 5043"/>
              <a:gd name="T83" fmla="*/ 153452533 h 7402"/>
              <a:gd name="T84" fmla="*/ 151895644 w 5043"/>
              <a:gd name="T85" fmla="*/ 144493293 h 7402"/>
              <a:gd name="T86" fmla="*/ 169964027 w 5043"/>
              <a:gd name="T87" fmla="*/ 115527319 h 7402"/>
              <a:gd name="T88" fmla="*/ 155536434 w 5043"/>
              <a:gd name="T89" fmla="*/ 97541368 h 7402"/>
              <a:gd name="T90" fmla="*/ 144681847 w 5043"/>
              <a:gd name="T91" fmla="*/ 79488205 h 7402"/>
              <a:gd name="T92" fmla="*/ 160997228 w 5043"/>
              <a:gd name="T93" fmla="*/ 66823977 h 7402"/>
              <a:gd name="T94" fmla="*/ 162750230 w 5043"/>
              <a:gd name="T95" fmla="*/ 39744103 h 7402"/>
              <a:gd name="T96" fmla="*/ 191673199 w 5043"/>
              <a:gd name="T97" fmla="*/ 25260985 h 7402"/>
              <a:gd name="T98" fmla="*/ 206168315 w 5043"/>
              <a:gd name="T99" fmla="*/ 27079874 h 7402"/>
              <a:gd name="T100" fmla="*/ 224236698 w 5043"/>
              <a:gd name="T101" fmla="*/ 34354909 h 7402"/>
              <a:gd name="T102" fmla="*/ 224236698 w 5043"/>
              <a:gd name="T103" fmla="*/ 18053163 h 7402"/>
              <a:gd name="T104" fmla="*/ 242305080 w 5043"/>
              <a:gd name="T105" fmla="*/ 1818889 h 7402"/>
              <a:gd name="T106" fmla="*/ 171784292 w 5043"/>
              <a:gd name="T107" fmla="*/ 296194150 h 7402"/>
              <a:gd name="T108" fmla="*/ 153715909 w 5043"/>
              <a:gd name="T109" fmla="*/ 149882228 h 7402"/>
              <a:gd name="T110" fmla="*/ 231450494 w 5043"/>
              <a:gd name="T111" fmla="*/ 251061113 h 7402"/>
              <a:gd name="T112" fmla="*/ 184459143 w 5043"/>
              <a:gd name="T113" fmla="*/ 236645468 h 7402"/>
              <a:gd name="T114" fmla="*/ 97690496 w 5043"/>
              <a:gd name="T115" fmla="*/ 186056025 h 7402"/>
              <a:gd name="T116" fmla="*/ 86768647 w 5043"/>
              <a:gd name="T117" fmla="*/ 236645468 h 7402"/>
              <a:gd name="T118" fmla="*/ 48811616 w 5043"/>
              <a:gd name="T119" fmla="*/ 475109825 h 7402"/>
              <a:gd name="T120" fmla="*/ 25349702 w 5043"/>
              <a:gd name="T121" fmla="*/ 178780731 h 7402"/>
              <a:gd name="T122" fmla="*/ 38024553 w 5043"/>
              <a:gd name="T123" fmla="*/ 142674405 h 7402"/>
              <a:gd name="T124" fmla="*/ 38024553 w 5043"/>
              <a:gd name="T125" fmla="*/ 149882228 h 74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043" h="7402">
                <a:moveTo>
                  <a:pt x="3621" y="617"/>
                </a:moveTo>
                <a:lnTo>
                  <a:pt x="3621" y="617"/>
                </a:lnTo>
                <a:lnTo>
                  <a:pt x="3594" y="617"/>
                </a:lnTo>
                <a:cubicBezTo>
                  <a:pt x="3594" y="644"/>
                  <a:pt x="3568" y="617"/>
                  <a:pt x="3540" y="644"/>
                </a:cubicBezTo>
                <a:cubicBezTo>
                  <a:pt x="3540" y="644"/>
                  <a:pt x="3540" y="644"/>
                  <a:pt x="3514" y="644"/>
                </a:cubicBezTo>
                <a:cubicBezTo>
                  <a:pt x="3514" y="644"/>
                  <a:pt x="3460" y="697"/>
                  <a:pt x="3460" y="724"/>
                </a:cubicBezTo>
                <a:lnTo>
                  <a:pt x="3460" y="751"/>
                </a:lnTo>
                <a:lnTo>
                  <a:pt x="3433" y="751"/>
                </a:lnTo>
                <a:cubicBezTo>
                  <a:pt x="3433" y="778"/>
                  <a:pt x="3460" y="778"/>
                  <a:pt x="3433" y="778"/>
                </a:cubicBezTo>
                <a:lnTo>
                  <a:pt x="3433" y="804"/>
                </a:lnTo>
                <a:cubicBezTo>
                  <a:pt x="3433" y="804"/>
                  <a:pt x="3460" y="832"/>
                  <a:pt x="3433" y="832"/>
                </a:cubicBezTo>
                <a:lnTo>
                  <a:pt x="3406" y="858"/>
                </a:lnTo>
                <a:cubicBezTo>
                  <a:pt x="3406" y="885"/>
                  <a:pt x="3406" y="911"/>
                  <a:pt x="3406" y="911"/>
                </a:cubicBezTo>
                <a:cubicBezTo>
                  <a:pt x="3406" y="911"/>
                  <a:pt x="3380" y="911"/>
                  <a:pt x="3380" y="939"/>
                </a:cubicBezTo>
                <a:cubicBezTo>
                  <a:pt x="3406" y="939"/>
                  <a:pt x="3406" y="966"/>
                  <a:pt x="3406" y="966"/>
                </a:cubicBezTo>
                <a:cubicBezTo>
                  <a:pt x="3406" y="992"/>
                  <a:pt x="3406" y="1019"/>
                  <a:pt x="3380" y="1019"/>
                </a:cubicBezTo>
                <a:lnTo>
                  <a:pt x="3353" y="1046"/>
                </a:lnTo>
                <a:lnTo>
                  <a:pt x="3353" y="1073"/>
                </a:lnTo>
                <a:cubicBezTo>
                  <a:pt x="3353" y="1099"/>
                  <a:pt x="3299" y="1126"/>
                  <a:pt x="3272" y="1126"/>
                </a:cubicBezTo>
                <a:cubicBezTo>
                  <a:pt x="3272" y="1153"/>
                  <a:pt x="3299" y="1180"/>
                  <a:pt x="3299" y="1180"/>
                </a:cubicBezTo>
                <a:cubicBezTo>
                  <a:pt x="3299" y="1207"/>
                  <a:pt x="3299" y="1233"/>
                  <a:pt x="3272" y="1233"/>
                </a:cubicBezTo>
                <a:cubicBezTo>
                  <a:pt x="3272" y="1233"/>
                  <a:pt x="3246" y="1207"/>
                  <a:pt x="3246" y="1233"/>
                </a:cubicBezTo>
                <a:lnTo>
                  <a:pt x="3218" y="1233"/>
                </a:lnTo>
                <a:cubicBezTo>
                  <a:pt x="3218" y="1233"/>
                  <a:pt x="3192" y="1233"/>
                  <a:pt x="3165" y="1233"/>
                </a:cubicBezTo>
                <a:lnTo>
                  <a:pt x="3139" y="1261"/>
                </a:lnTo>
                <a:lnTo>
                  <a:pt x="3084" y="1287"/>
                </a:lnTo>
                <a:cubicBezTo>
                  <a:pt x="3058" y="1314"/>
                  <a:pt x="3084" y="1314"/>
                  <a:pt x="3058" y="1314"/>
                </a:cubicBezTo>
                <a:cubicBezTo>
                  <a:pt x="3031" y="1314"/>
                  <a:pt x="3031" y="1314"/>
                  <a:pt x="3031" y="1287"/>
                </a:cubicBezTo>
                <a:cubicBezTo>
                  <a:pt x="3004" y="1287"/>
                  <a:pt x="3004" y="1287"/>
                  <a:pt x="3004" y="1287"/>
                </a:cubicBezTo>
                <a:cubicBezTo>
                  <a:pt x="2977" y="1261"/>
                  <a:pt x="2977" y="1261"/>
                  <a:pt x="2977" y="1261"/>
                </a:cubicBezTo>
                <a:cubicBezTo>
                  <a:pt x="2951" y="1261"/>
                  <a:pt x="2951" y="1261"/>
                  <a:pt x="2951" y="1261"/>
                </a:cubicBezTo>
                <a:cubicBezTo>
                  <a:pt x="2924" y="1287"/>
                  <a:pt x="2924" y="1287"/>
                  <a:pt x="2924" y="1314"/>
                </a:cubicBezTo>
                <a:cubicBezTo>
                  <a:pt x="2897" y="1341"/>
                  <a:pt x="2897" y="1314"/>
                  <a:pt x="2870" y="1314"/>
                </a:cubicBezTo>
                <a:lnTo>
                  <a:pt x="2870" y="1341"/>
                </a:lnTo>
                <a:cubicBezTo>
                  <a:pt x="2870" y="1341"/>
                  <a:pt x="2870" y="1341"/>
                  <a:pt x="2870" y="1368"/>
                </a:cubicBezTo>
                <a:cubicBezTo>
                  <a:pt x="2870" y="1368"/>
                  <a:pt x="2870" y="1395"/>
                  <a:pt x="2897" y="1395"/>
                </a:cubicBezTo>
                <a:cubicBezTo>
                  <a:pt x="2924" y="1421"/>
                  <a:pt x="2924" y="1395"/>
                  <a:pt x="2924" y="1421"/>
                </a:cubicBezTo>
                <a:cubicBezTo>
                  <a:pt x="2924" y="1421"/>
                  <a:pt x="2924" y="1448"/>
                  <a:pt x="2951" y="1448"/>
                </a:cubicBezTo>
                <a:cubicBezTo>
                  <a:pt x="2977" y="1448"/>
                  <a:pt x="2977" y="1421"/>
                  <a:pt x="3004" y="1448"/>
                </a:cubicBezTo>
                <a:cubicBezTo>
                  <a:pt x="3004" y="1448"/>
                  <a:pt x="3004" y="1448"/>
                  <a:pt x="3031" y="1448"/>
                </a:cubicBezTo>
                <a:cubicBezTo>
                  <a:pt x="3031" y="1475"/>
                  <a:pt x="3058" y="1475"/>
                  <a:pt x="3058" y="1475"/>
                </a:cubicBezTo>
                <a:cubicBezTo>
                  <a:pt x="3084" y="1475"/>
                  <a:pt x="3084" y="1448"/>
                  <a:pt x="3111" y="1475"/>
                </a:cubicBezTo>
                <a:cubicBezTo>
                  <a:pt x="3111" y="1475"/>
                  <a:pt x="3111" y="1475"/>
                  <a:pt x="3111" y="1502"/>
                </a:cubicBezTo>
                <a:cubicBezTo>
                  <a:pt x="3084" y="1502"/>
                  <a:pt x="3084" y="1502"/>
                  <a:pt x="3058" y="1529"/>
                </a:cubicBezTo>
                <a:cubicBezTo>
                  <a:pt x="3031" y="1529"/>
                  <a:pt x="3031" y="1555"/>
                  <a:pt x="3004" y="1555"/>
                </a:cubicBezTo>
                <a:lnTo>
                  <a:pt x="2977" y="1583"/>
                </a:lnTo>
                <a:lnTo>
                  <a:pt x="2977" y="1609"/>
                </a:lnTo>
                <a:cubicBezTo>
                  <a:pt x="2951" y="1635"/>
                  <a:pt x="2951" y="1635"/>
                  <a:pt x="2924" y="1635"/>
                </a:cubicBezTo>
                <a:lnTo>
                  <a:pt x="2870" y="1635"/>
                </a:lnTo>
                <a:cubicBezTo>
                  <a:pt x="2870" y="1635"/>
                  <a:pt x="2870" y="1635"/>
                  <a:pt x="2843" y="1635"/>
                </a:cubicBezTo>
                <a:cubicBezTo>
                  <a:pt x="2843" y="1635"/>
                  <a:pt x="2843" y="1635"/>
                  <a:pt x="2817" y="1635"/>
                </a:cubicBezTo>
                <a:lnTo>
                  <a:pt x="2817" y="1609"/>
                </a:lnTo>
                <a:cubicBezTo>
                  <a:pt x="2789" y="1635"/>
                  <a:pt x="2789" y="1635"/>
                  <a:pt x="2789" y="1609"/>
                </a:cubicBezTo>
                <a:cubicBezTo>
                  <a:pt x="2763" y="1609"/>
                  <a:pt x="2763" y="1661"/>
                  <a:pt x="2736" y="1661"/>
                </a:cubicBezTo>
                <a:cubicBezTo>
                  <a:pt x="2736" y="1689"/>
                  <a:pt x="2736" y="1689"/>
                  <a:pt x="2736" y="1689"/>
                </a:cubicBezTo>
                <a:lnTo>
                  <a:pt x="2736" y="1715"/>
                </a:lnTo>
                <a:cubicBezTo>
                  <a:pt x="2709" y="1715"/>
                  <a:pt x="2709" y="1715"/>
                  <a:pt x="2682" y="1715"/>
                </a:cubicBezTo>
                <a:lnTo>
                  <a:pt x="2655" y="1742"/>
                </a:lnTo>
                <a:cubicBezTo>
                  <a:pt x="2629" y="1769"/>
                  <a:pt x="2602" y="1769"/>
                  <a:pt x="2602" y="1769"/>
                </a:cubicBezTo>
                <a:cubicBezTo>
                  <a:pt x="2602" y="1769"/>
                  <a:pt x="2602" y="1769"/>
                  <a:pt x="2602" y="1796"/>
                </a:cubicBezTo>
                <a:lnTo>
                  <a:pt x="2602" y="1823"/>
                </a:lnTo>
                <a:cubicBezTo>
                  <a:pt x="2629" y="1849"/>
                  <a:pt x="2682" y="1903"/>
                  <a:pt x="2709" y="1957"/>
                </a:cubicBezTo>
                <a:cubicBezTo>
                  <a:pt x="2736" y="1983"/>
                  <a:pt x="2736" y="1983"/>
                  <a:pt x="2736" y="1983"/>
                </a:cubicBezTo>
                <a:cubicBezTo>
                  <a:pt x="2763" y="1983"/>
                  <a:pt x="2789" y="1957"/>
                  <a:pt x="2789" y="1983"/>
                </a:cubicBezTo>
                <a:lnTo>
                  <a:pt x="2789" y="2011"/>
                </a:lnTo>
                <a:cubicBezTo>
                  <a:pt x="2789" y="2037"/>
                  <a:pt x="2817" y="2064"/>
                  <a:pt x="2843" y="2091"/>
                </a:cubicBezTo>
                <a:cubicBezTo>
                  <a:pt x="2870" y="2091"/>
                  <a:pt x="2924" y="2118"/>
                  <a:pt x="2924" y="2118"/>
                </a:cubicBezTo>
                <a:cubicBezTo>
                  <a:pt x="2924" y="2118"/>
                  <a:pt x="2924" y="2225"/>
                  <a:pt x="2951" y="2252"/>
                </a:cubicBezTo>
                <a:lnTo>
                  <a:pt x="2977" y="2278"/>
                </a:lnTo>
                <a:lnTo>
                  <a:pt x="3004" y="2278"/>
                </a:lnTo>
                <a:cubicBezTo>
                  <a:pt x="3031" y="2278"/>
                  <a:pt x="3058" y="2278"/>
                  <a:pt x="3058" y="2278"/>
                </a:cubicBezTo>
                <a:cubicBezTo>
                  <a:pt x="3084" y="2278"/>
                  <a:pt x="3111" y="2278"/>
                  <a:pt x="3111" y="2278"/>
                </a:cubicBezTo>
                <a:cubicBezTo>
                  <a:pt x="3139" y="2278"/>
                  <a:pt x="3139" y="2305"/>
                  <a:pt x="3139" y="2305"/>
                </a:cubicBezTo>
                <a:cubicBezTo>
                  <a:pt x="3165" y="2305"/>
                  <a:pt x="3165" y="2305"/>
                  <a:pt x="3165" y="2305"/>
                </a:cubicBezTo>
                <a:cubicBezTo>
                  <a:pt x="3165" y="2333"/>
                  <a:pt x="3165" y="2333"/>
                  <a:pt x="3192" y="2333"/>
                </a:cubicBezTo>
                <a:lnTo>
                  <a:pt x="3192" y="2359"/>
                </a:lnTo>
                <a:cubicBezTo>
                  <a:pt x="3192" y="2359"/>
                  <a:pt x="3192" y="2386"/>
                  <a:pt x="3218" y="2386"/>
                </a:cubicBezTo>
                <a:cubicBezTo>
                  <a:pt x="3246" y="2386"/>
                  <a:pt x="3246" y="2386"/>
                  <a:pt x="3246" y="2386"/>
                </a:cubicBezTo>
                <a:cubicBezTo>
                  <a:pt x="3246" y="2412"/>
                  <a:pt x="3272" y="2412"/>
                  <a:pt x="3272" y="2412"/>
                </a:cubicBezTo>
                <a:cubicBezTo>
                  <a:pt x="3299" y="2412"/>
                  <a:pt x="3299" y="2412"/>
                  <a:pt x="3299" y="2412"/>
                </a:cubicBezTo>
                <a:cubicBezTo>
                  <a:pt x="3299" y="2412"/>
                  <a:pt x="3299" y="2412"/>
                  <a:pt x="3326" y="2412"/>
                </a:cubicBezTo>
                <a:cubicBezTo>
                  <a:pt x="3326" y="2412"/>
                  <a:pt x="3353" y="2412"/>
                  <a:pt x="3380" y="2412"/>
                </a:cubicBezTo>
                <a:lnTo>
                  <a:pt x="3380" y="2386"/>
                </a:lnTo>
                <a:cubicBezTo>
                  <a:pt x="3406" y="2386"/>
                  <a:pt x="3433" y="2386"/>
                  <a:pt x="3433" y="2386"/>
                </a:cubicBezTo>
                <a:cubicBezTo>
                  <a:pt x="3460" y="2386"/>
                  <a:pt x="3460" y="2412"/>
                  <a:pt x="3460" y="2439"/>
                </a:cubicBezTo>
                <a:cubicBezTo>
                  <a:pt x="3460" y="2439"/>
                  <a:pt x="3460" y="2439"/>
                  <a:pt x="3487" y="2439"/>
                </a:cubicBezTo>
                <a:lnTo>
                  <a:pt x="3487" y="2412"/>
                </a:lnTo>
                <a:cubicBezTo>
                  <a:pt x="3487" y="2439"/>
                  <a:pt x="3514" y="2439"/>
                  <a:pt x="3540" y="2439"/>
                </a:cubicBezTo>
                <a:cubicBezTo>
                  <a:pt x="3540" y="2412"/>
                  <a:pt x="3540" y="2386"/>
                  <a:pt x="3540" y="2386"/>
                </a:cubicBezTo>
                <a:cubicBezTo>
                  <a:pt x="3540" y="2386"/>
                  <a:pt x="3568" y="2412"/>
                  <a:pt x="3568" y="2386"/>
                </a:cubicBezTo>
                <a:cubicBezTo>
                  <a:pt x="3594" y="2359"/>
                  <a:pt x="3594" y="2386"/>
                  <a:pt x="3594" y="2359"/>
                </a:cubicBezTo>
                <a:lnTo>
                  <a:pt x="3594" y="2333"/>
                </a:lnTo>
                <a:cubicBezTo>
                  <a:pt x="3594" y="2333"/>
                  <a:pt x="3621" y="2359"/>
                  <a:pt x="3621" y="2333"/>
                </a:cubicBezTo>
                <a:lnTo>
                  <a:pt x="3621" y="2278"/>
                </a:lnTo>
                <a:lnTo>
                  <a:pt x="3675" y="2252"/>
                </a:lnTo>
                <a:cubicBezTo>
                  <a:pt x="3702" y="2252"/>
                  <a:pt x="3728" y="2252"/>
                  <a:pt x="3728" y="2252"/>
                </a:cubicBezTo>
                <a:lnTo>
                  <a:pt x="3728" y="2225"/>
                </a:lnTo>
                <a:cubicBezTo>
                  <a:pt x="3728" y="2198"/>
                  <a:pt x="3728" y="2198"/>
                  <a:pt x="3728" y="2198"/>
                </a:cubicBezTo>
                <a:cubicBezTo>
                  <a:pt x="3728" y="2198"/>
                  <a:pt x="3755" y="2198"/>
                  <a:pt x="3728" y="2198"/>
                </a:cubicBezTo>
                <a:cubicBezTo>
                  <a:pt x="3728" y="2171"/>
                  <a:pt x="3702" y="2145"/>
                  <a:pt x="3702" y="2145"/>
                </a:cubicBezTo>
                <a:cubicBezTo>
                  <a:pt x="3702" y="2118"/>
                  <a:pt x="3702" y="2118"/>
                  <a:pt x="3702" y="2118"/>
                </a:cubicBezTo>
                <a:lnTo>
                  <a:pt x="3675" y="2091"/>
                </a:lnTo>
                <a:lnTo>
                  <a:pt x="3702" y="2064"/>
                </a:lnTo>
                <a:lnTo>
                  <a:pt x="3702" y="2037"/>
                </a:lnTo>
                <a:cubicBezTo>
                  <a:pt x="3702" y="2037"/>
                  <a:pt x="3702" y="2037"/>
                  <a:pt x="3728" y="2037"/>
                </a:cubicBezTo>
                <a:cubicBezTo>
                  <a:pt x="3728" y="2011"/>
                  <a:pt x="3728" y="2011"/>
                  <a:pt x="3755" y="2011"/>
                </a:cubicBezTo>
                <a:lnTo>
                  <a:pt x="3782" y="1983"/>
                </a:lnTo>
                <a:cubicBezTo>
                  <a:pt x="3782" y="1983"/>
                  <a:pt x="3782" y="1957"/>
                  <a:pt x="3782" y="1930"/>
                </a:cubicBezTo>
                <a:cubicBezTo>
                  <a:pt x="3809" y="1930"/>
                  <a:pt x="3835" y="1903"/>
                  <a:pt x="3835" y="1903"/>
                </a:cubicBezTo>
                <a:lnTo>
                  <a:pt x="3835" y="1876"/>
                </a:lnTo>
                <a:cubicBezTo>
                  <a:pt x="3862" y="1876"/>
                  <a:pt x="3862" y="1849"/>
                  <a:pt x="3862" y="1876"/>
                </a:cubicBezTo>
                <a:cubicBezTo>
                  <a:pt x="3889" y="1876"/>
                  <a:pt x="3889" y="1876"/>
                  <a:pt x="3916" y="1876"/>
                </a:cubicBezTo>
                <a:cubicBezTo>
                  <a:pt x="3916" y="1876"/>
                  <a:pt x="3997" y="1930"/>
                  <a:pt x="3997" y="1957"/>
                </a:cubicBezTo>
                <a:lnTo>
                  <a:pt x="4023" y="1983"/>
                </a:lnTo>
                <a:lnTo>
                  <a:pt x="4050" y="2011"/>
                </a:lnTo>
                <a:cubicBezTo>
                  <a:pt x="4050" y="2011"/>
                  <a:pt x="4050" y="2064"/>
                  <a:pt x="4050" y="2091"/>
                </a:cubicBezTo>
                <a:lnTo>
                  <a:pt x="4050" y="2118"/>
                </a:lnTo>
                <a:cubicBezTo>
                  <a:pt x="4050" y="2118"/>
                  <a:pt x="4050" y="2118"/>
                  <a:pt x="4050" y="2145"/>
                </a:cubicBezTo>
                <a:cubicBezTo>
                  <a:pt x="4077" y="2145"/>
                  <a:pt x="4077" y="2145"/>
                  <a:pt x="4104" y="2171"/>
                </a:cubicBezTo>
                <a:cubicBezTo>
                  <a:pt x="4104" y="2171"/>
                  <a:pt x="4131" y="2252"/>
                  <a:pt x="4131" y="2278"/>
                </a:cubicBezTo>
                <a:cubicBezTo>
                  <a:pt x="4157" y="2278"/>
                  <a:pt x="4184" y="2305"/>
                  <a:pt x="4211" y="2305"/>
                </a:cubicBezTo>
                <a:lnTo>
                  <a:pt x="4238" y="2278"/>
                </a:lnTo>
                <a:lnTo>
                  <a:pt x="4265" y="2278"/>
                </a:lnTo>
                <a:lnTo>
                  <a:pt x="4291" y="2333"/>
                </a:lnTo>
                <a:cubicBezTo>
                  <a:pt x="4319" y="2333"/>
                  <a:pt x="4319" y="2359"/>
                  <a:pt x="4319" y="2386"/>
                </a:cubicBezTo>
                <a:cubicBezTo>
                  <a:pt x="4291" y="2412"/>
                  <a:pt x="4291" y="2439"/>
                  <a:pt x="4291" y="2439"/>
                </a:cubicBezTo>
                <a:lnTo>
                  <a:pt x="4291" y="2466"/>
                </a:lnTo>
                <a:lnTo>
                  <a:pt x="4291" y="2493"/>
                </a:lnTo>
                <a:cubicBezTo>
                  <a:pt x="4291" y="2493"/>
                  <a:pt x="4265" y="2493"/>
                  <a:pt x="4291" y="2520"/>
                </a:cubicBezTo>
                <a:cubicBezTo>
                  <a:pt x="4291" y="2520"/>
                  <a:pt x="4265" y="2520"/>
                  <a:pt x="4291" y="2547"/>
                </a:cubicBezTo>
                <a:cubicBezTo>
                  <a:pt x="4291" y="2547"/>
                  <a:pt x="4319" y="2574"/>
                  <a:pt x="4319" y="2600"/>
                </a:cubicBezTo>
                <a:lnTo>
                  <a:pt x="4345" y="2574"/>
                </a:lnTo>
                <a:cubicBezTo>
                  <a:pt x="4345" y="2574"/>
                  <a:pt x="4372" y="2547"/>
                  <a:pt x="4372" y="2574"/>
                </a:cubicBezTo>
                <a:lnTo>
                  <a:pt x="4398" y="2574"/>
                </a:lnTo>
                <a:cubicBezTo>
                  <a:pt x="4398" y="2574"/>
                  <a:pt x="4426" y="2547"/>
                  <a:pt x="4452" y="2547"/>
                </a:cubicBezTo>
                <a:lnTo>
                  <a:pt x="4506" y="2520"/>
                </a:lnTo>
                <a:lnTo>
                  <a:pt x="4533" y="2547"/>
                </a:lnTo>
                <a:cubicBezTo>
                  <a:pt x="4533" y="2547"/>
                  <a:pt x="4560" y="2547"/>
                  <a:pt x="4586" y="2547"/>
                </a:cubicBezTo>
                <a:cubicBezTo>
                  <a:pt x="4613" y="2547"/>
                  <a:pt x="4613" y="2520"/>
                  <a:pt x="4613" y="2493"/>
                </a:cubicBezTo>
                <a:cubicBezTo>
                  <a:pt x="4640" y="2493"/>
                  <a:pt x="4613" y="2466"/>
                  <a:pt x="4640" y="2466"/>
                </a:cubicBezTo>
                <a:lnTo>
                  <a:pt x="4667" y="2466"/>
                </a:lnTo>
                <a:cubicBezTo>
                  <a:pt x="4667" y="2493"/>
                  <a:pt x="4667" y="2493"/>
                  <a:pt x="4694" y="2466"/>
                </a:cubicBezTo>
                <a:cubicBezTo>
                  <a:pt x="4694" y="2466"/>
                  <a:pt x="4667" y="2466"/>
                  <a:pt x="4694" y="2466"/>
                </a:cubicBezTo>
                <a:cubicBezTo>
                  <a:pt x="4720" y="2466"/>
                  <a:pt x="4748" y="2466"/>
                  <a:pt x="4748" y="2493"/>
                </a:cubicBezTo>
                <a:cubicBezTo>
                  <a:pt x="4748" y="2493"/>
                  <a:pt x="4748" y="2493"/>
                  <a:pt x="4720" y="2493"/>
                </a:cubicBezTo>
                <a:cubicBezTo>
                  <a:pt x="4720" y="2493"/>
                  <a:pt x="4774" y="2547"/>
                  <a:pt x="4801" y="2547"/>
                </a:cubicBezTo>
                <a:cubicBezTo>
                  <a:pt x="4801" y="2574"/>
                  <a:pt x="4855" y="2600"/>
                  <a:pt x="4855" y="2627"/>
                </a:cubicBezTo>
                <a:cubicBezTo>
                  <a:pt x="4882" y="2627"/>
                  <a:pt x="4882" y="2600"/>
                  <a:pt x="4882" y="2600"/>
                </a:cubicBezTo>
                <a:lnTo>
                  <a:pt x="4882" y="2627"/>
                </a:lnTo>
                <a:lnTo>
                  <a:pt x="4908" y="2654"/>
                </a:lnTo>
                <a:cubicBezTo>
                  <a:pt x="4908" y="2681"/>
                  <a:pt x="4882" y="2681"/>
                  <a:pt x="4855" y="2708"/>
                </a:cubicBezTo>
                <a:cubicBezTo>
                  <a:pt x="4855" y="2708"/>
                  <a:pt x="4801" y="2708"/>
                  <a:pt x="4774" y="2708"/>
                </a:cubicBezTo>
                <a:cubicBezTo>
                  <a:pt x="4774" y="2681"/>
                  <a:pt x="4774" y="2681"/>
                  <a:pt x="4748" y="2681"/>
                </a:cubicBezTo>
                <a:cubicBezTo>
                  <a:pt x="4748" y="2681"/>
                  <a:pt x="4694" y="2654"/>
                  <a:pt x="4667" y="2654"/>
                </a:cubicBezTo>
                <a:cubicBezTo>
                  <a:pt x="4640" y="2627"/>
                  <a:pt x="4640" y="2654"/>
                  <a:pt x="4640" y="2654"/>
                </a:cubicBezTo>
                <a:cubicBezTo>
                  <a:pt x="4640" y="2627"/>
                  <a:pt x="4613" y="2600"/>
                  <a:pt x="4613" y="2600"/>
                </a:cubicBezTo>
                <a:cubicBezTo>
                  <a:pt x="4613" y="2574"/>
                  <a:pt x="4613" y="2627"/>
                  <a:pt x="4613" y="2627"/>
                </a:cubicBezTo>
                <a:cubicBezTo>
                  <a:pt x="4613" y="2627"/>
                  <a:pt x="4586" y="2627"/>
                  <a:pt x="4560" y="2627"/>
                </a:cubicBezTo>
                <a:cubicBezTo>
                  <a:pt x="4560" y="2654"/>
                  <a:pt x="4586" y="2654"/>
                  <a:pt x="4586" y="2654"/>
                </a:cubicBezTo>
                <a:lnTo>
                  <a:pt x="4640" y="2654"/>
                </a:lnTo>
                <a:cubicBezTo>
                  <a:pt x="4640" y="2681"/>
                  <a:pt x="4640" y="2681"/>
                  <a:pt x="4613" y="2708"/>
                </a:cubicBezTo>
                <a:lnTo>
                  <a:pt x="4613" y="2734"/>
                </a:lnTo>
                <a:cubicBezTo>
                  <a:pt x="4613" y="2762"/>
                  <a:pt x="4613" y="2734"/>
                  <a:pt x="4613" y="2762"/>
                </a:cubicBezTo>
                <a:cubicBezTo>
                  <a:pt x="4613" y="2762"/>
                  <a:pt x="4613" y="2762"/>
                  <a:pt x="4613" y="2788"/>
                </a:cubicBezTo>
                <a:cubicBezTo>
                  <a:pt x="4586" y="2788"/>
                  <a:pt x="4613" y="2841"/>
                  <a:pt x="4613" y="2869"/>
                </a:cubicBezTo>
                <a:cubicBezTo>
                  <a:pt x="4640" y="2896"/>
                  <a:pt x="4667" y="2896"/>
                  <a:pt x="4667" y="2896"/>
                </a:cubicBezTo>
                <a:cubicBezTo>
                  <a:pt x="4694" y="2896"/>
                  <a:pt x="4748" y="2922"/>
                  <a:pt x="4748" y="2922"/>
                </a:cubicBezTo>
                <a:cubicBezTo>
                  <a:pt x="4774" y="2922"/>
                  <a:pt x="4748" y="2949"/>
                  <a:pt x="4748" y="2949"/>
                </a:cubicBezTo>
                <a:cubicBezTo>
                  <a:pt x="4748" y="2976"/>
                  <a:pt x="4720" y="3003"/>
                  <a:pt x="4720" y="3029"/>
                </a:cubicBezTo>
                <a:cubicBezTo>
                  <a:pt x="4748" y="3056"/>
                  <a:pt x="4774" y="3056"/>
                  <a:pt x="4774" y="3056"/>
                </a:cubicBezTo>
                <a:cubicBezTo>
                  <a:pt x="4774" y="3056"/>
                  <a:pt x="4774" y="3056"/>
                  <a:pt x="4748" y="3083"/>
                </a:cubicBezTo>
                <a:cubicBezTo>
                  <a:pt x="4748" y="3110"/>
                  <a:pt x="4748" y="3163"/>
                  <a:pt x="4748" y="3163"/>
                </a:cubicBezTo>
                <a:cubicBezTo>
                  <a:pt x="4748" y="3191"/>
                  <a:pt x="4748" y="3191"/>
                  <a:pt x="4748" y="3191"/>
                </a:cubicBezTo>
                <a:cubicBezTo>
                  <a:pt x="4748" y="3217"/>
                  <a:pt x="4748" y="3244"/>
                  <a:pt x="4748" y="3271"/>
                </a:cubicBezTo>
                <a:cubicBezTo>
                  <a:pt x="4748" y="3298"/>
                  <a:pt x="4774" y="3351"/>
                  <a:pt x="4801" y="3378"/>
                </a:cubicBezTo>
                <a:cubicBezTo>
                  <a:pt x="4801" y="3378"/>
                  <a:pt x="4801" y="3378"/>
                  <a:pt x="4801" y="3405"/>
                </a:cubicBezTo>
                <a:cubicBezTo>
                  <a:pt x="4828" y="3405"/>
                  <a:pt x="4828" y="3405"/>
                  <a:pt x="4828" y="3432"/>
                </a:cubicBezTo>
                <a:lnTo>
                  <a:pt x="4855" y="3459"/>
                </a:lnTo>
                <a:cubicBezTo>
                  <a:pt x="4882" y="3459"/>
                  <a:pt x="4882" y="3459"/>
                  <a:pt x="4882" y="3459"/>
                </a:cubicBezTo>
                <a:cubicBezTo>
                  <a:pt x="4882" y="3459"/>
                  <a:pt x="4882" y="3459"/>
                  <a:pt x="4908" y="3459"/>
                </a:cubicBezTo>
                <a:cubicBezTo>
                  <a:pt x="4908" y="3459"/>
                  <a:pt x="4935" y="3459"/>
                  <a:pt x="4962" y="3459"/>
                </a:cubicBezTo>
                <a:lnTo>
                  <a:pt x="4935" y="3459"/>
                </a:lnTo>
                <a:cubicBezTo>
                  <a:pt x="4908" y="3485"/>
                  <a:pt x="4908" y="3485"/>
                  <a:pt x="4908" y="3485"/>
                </a:cubicBezTo>
                <a:cubicBezTo>
                  <a:pt x="4908" y="3485"/>
                  <a:pt x="4935" y="3485"/>
                  <a:pt x="4935" y="3513"/>
                </a:cubicBezTo>
                <a:lnTo>
                  <a:pt x="4935" y="3539"/>
                </a:lnTo>
                <a:lnTo>
                  <a:pt x="4935" y="3566"/>
                </a:lnTo>
                <a:cubicBezTo>
                  <a:pt x="4908" y="3566"/>
                  <a:pt x="4935" y="3566"/>
                  <a:pt x="4935" y="3566"/>
                </a:cubicBezTo>
                <a:cubicBezTo>
                  <a:pt x="4935" y="3592"/>
                  <a:pt x="4908" y="3592"/>
                  <a:pt x="4908" y="3592"/>
                </a:cubicBezTo>
                <a:cubicBezTo>
                  <a:pt x="4908" y="3592"/>
                  <a:pt x="4908" y="3592"/>
                  <a:pt x="4882" y="3592"/>
                </a:cubicBezTo>
                <a:cubicBezTo>
                  <a:pt x="4855" y="3592"/>
                  <a:pt x="4855" y="3592"/>
                  <a:pt x="4828" y="3619"/>
                </a:cubicBezTo>
                <a:lnTo>
                  <a:pt x="4855" y="3619"/>
                </a:lnTo>
                <a:cubicBezTo>
                  <a:pt x="4855" y="3619"/>
                  <a:pt x="4908" y="3619"/>
                  <a:pt x="4908" y="3646"/>
                </a:cubicBezTo>
                <a:cubicBezTo>
                  <a:pt x="4935" y="3646"/>
                  <a:pt x="4882" y="3673"/>
                  <a:pt x="4882" y="3673"/>
                </a:cubicBezTo>
                <a:cubicBezTo>
                  <a:pt x="4882" y="3673"/>
                  <a:pt x="4855" y="3673"/>
                  <a:pt x="4855" y="3646"/>
                </a:cubicBezTo>
                <a:lnTo>
                  <a:pt x="4855" y="3673"/>
                </a:lnTo>
                <a:lnTo>
                  <a:pt x="4801" y="3673"/>
                </a:lnTo>
                <a:cubicBezTo>
                  <a:pt x="4774" y="3673"/>
                  <a:pt x="4828" y="3700"/>
                  <a:pt x="4828" y="3700"/>
                </a:cubicBezTo>
                <a:cubicBezTo>
                  <a:pt x="4828" y="3700"/>
                  <a:pt x="4828" y="3700"/>
                  <a:pt x="4855" y="3700"/>
                </a:cubicBezTo>
                <a:cubicBezTo>
                  <a:pt x="4882" y="3700"/>
                  <a:pt x="4882" y="3727"/>
                  <a:pt x="4882" y="3727"/>
                </a:cubicBezTo>
                <a:lnTo>
                  <a:pt x="4882" y="3754"/>
                </a:lnTo>
                <a:cubicBezTo>
                  <a:pt x="4882" y="3754"/>
                  <a:pt x="4882" y="3754"/>
                  <a:pt x="4882" y="3780"/>
                </a:cubicBezTo>
                <a:cubicBezTo>
                  <a:pt x="4882" y="3780"/>
                  <a:pt x="4882" y="3780"/>
                  <a:pt x="4882" y="3807"/>
                </a:cubicBezTo>
                <a:cubicBezTo>
                  <a:pt x="4882" y="3834"/>
                  <a:pt x="4908" y="3834"/>
                  <a:pt x="4908" y="3834"/>
                </a:cubicBezTo>
                <a:cubicBezTo>
                  <a:pt x="4935" y="3834"/>
                  <a:pt x="4962" y="3834"/>
                  <a:pt x="4962" y="3834"/>
                </a:cubicBezTo>
                <a:cubicBezTo>
                  <a:pt x="4989" y="3834"/>
                  <a:pt x="4962" y="3861"/>
                  <a:pt x="4962" y="3861"/>
                </a:cubicBezTo>
                <a:cubicBezTo>
                  <a:pt x="4962" y="3861"/>
                  <a:pt x="4935" y="3888"/>
                  <a:pt x="4935" y="3861"/>
                </a:cubicBezTo>
                <a:cubicBezTo>
                  <a:pt x="4908" y="3861"/>
                  <a:pt x="4908" y="3834"/>
                  <a:pt x="4908" y="3834"/>
                </a:cubicBezTo>
                <a:lnTo>
                  <a:pt x="4882" y="3834"/>
                </a:lnTo>
                <a:cubicBezTo>
                  <a:pt x="4855" y="3834"/>
                  <a:pt x="4828" y="3861"/>
                  <a:pt x="4828" y="3888"/>
                </a:cubicBezTo>
                <a:cubicBezTo>
                  <a:pt x="4801" y="3888"/>
                  <a:pt x="4774" y="3888"/>
                  <a:pt x="4774" y="3888"/>
                </a:cubicBezTo>
                <a:cubicBezTo>
                  <a:pt x="4748" y="3888"/>
                  <a:pt x="4748" y="3888"/>
                  <a:pt x="4748" y="3888"/>
                </a:cubicBezTo>
                <a:cubicBezTo>
                  <a:pt x="4720" y="3888"/>
                  <a:pt x="4748" y="3888"/>
                  <a:pt x="4748" y="3888"/>
                </a:cubicBezTo>
                <a:cubicBezTo>
                  <a:pt x="4774" y="3914"/>
                  <a:pt x="4774" y="3914"/>
                  <a:pt x="4774" y="3914"/>
                </a:cubicBezTo>
                <a:cubicBezTo>
                  <a:pt x="4801" y="3942"/>
                  <a:pt x="4801" y="3942"/>
                  <a:pt x="4801" y="3942"/>
                </a:cubicBezTo>
                <a:cubicBezTo>
                  <a:pt x="4801" y="3968"/>
                  <a:pt x="4801" y="3968"/>
                  <a:pt x="4828" y="3995"/>
                </a:cubicBezTo>
                <a:cubicBezTo>
                  <a:pt x="4828" y="3995"/>
                  <a:pt x="4828" y="3995"/>
                  <a:pt x="4855" y="3995"/>
                </a:cubicBezTo>
                <a:cubicBezTo>
                  <a:pt x="4855" y="4022"/>
                  <a:pt x="4855" y="3995"/>
                  <a:pt x="4855" y="3995"/>
                </a:cubicBezTo>
                <a:cubicBezTo>
                  <a:pt x="4882" y="3995"/>
                  <a:pt x="4882" y="4022"/>
                  <a:pt x="4882" y="4022"/>
                </a:cubicBezTo>
                <a:cubicBezTo>
                  <a:pt x="4908" y="4022"/>
                  <a:pt x="4908" y="4022"/>
                  <a:pt x="4908" y="4049"/>
                </a:cubicBezTo>
                <a:lnTo>
                  <a:pt x="4935" y="4049"/>
                </a:lnTo>
                <a:cubicBezTo>
                  <a:pt x="4935" y="4049"/>
                  <a:pt x="4935" y="4049"/>
                  <a:pt x="4908" y="4049"/>
                </a:cubicBezTo>
                <a:cubicBezTo>
                  <a:pt x="4908" y="4049"/>
                  <a:pt x="4908" y="4049"/>
                  <a:pt x="4882" y="4076"/>
                </a:cubicBezTo>
                <a:cubicBezTo>
                  <a:pt x="4882" y="4102"/>
                  <a:pt x="4908" y="4183"/>
                  <a:pt x="4908" y="4183"/>
                </a:cubicBezTo>
                <a:lnTo>
                  <a:pt x="4935" y="4183"/>
                </a:lnTo>
                <a:cubicBezTo>
                  <a:pt x="4935" y="4209"/>
                  <a:pt x="4935" y="4209"/>
                  <a:pt x="4935" y="4236"/>
                </a:cubicBezTo>
                <a:cubicBezTo>
                  <a:pt x="4935" y="4264"/>
                  <a:pt x="4962" y="4264"/>
                  <a:pt x="4962" y="4264"/>
                </a:cubicBezTo>
                <a:cubicBezTo>
                  <a:pt x="4962" y="4290"/>
                  <a:pt x="4962" y="4290"/>
                  <a:pt x="4962" y="4290"/>
                </a:cubicBezTo>
                <a:cubicBezTo>
                  <a:pt x="4962" y="4317"/>
                  <a:pt x="4989" y="4317"/>
                  <a:pt x="4989" y="4343"/>
                </a:cubicBezTo>
                <a:cubicBezTo>
                  <a:pt x="4989" y="4371"/>
                  <a:pt x="4989" y="4451"/>
                  <a:pt x="4962" y="4478"/>
                </a:cubicBezTo>
                <a:cubicBezTo>
                  <a:pt x="4962" y="4505"/>
                  <a:pt x="4962" y="4558"/>
                  <a:pt x="4962" y="4558"/>
                </a:cubicBezTo>
                <a:cubicBezTo>
                  <a:pt x="4962" y="4585"/>
                  <a:pt x="4989" y="4585"/>
                  <a:pt x="4989" y="4585"/>
                </a:cubicBezTo>
                <a:cubicBezTo>
                  <a:pt x="4989" y="4585"/>
                  <a:pt x="4989" y="4585"/>
                  <a:pt x="4989" y="4612"/>
                </a:cubicBezTo>
                <a:cubicBezTo>
                  <a:pt x="5015" y="4612"/>
                  <a:pt x="5015" y="4612"/>
                  <a:pt x="5015" y="4612"/>
                </a:cubicBezTo>
                <a:lnTo>
                  <a:pt x="5042" y="4612"/>
                </a:lnTo>
                <a:cubicBezTo>
                  <a:pt x="5042" y="4612"/>
                  <a:pt x="5015" y="4612"/>
                  <a:pt x="5015" y="4639"/>
                </a:cubicBezTo>
                <a:cubicBezTo>
                  <a:pt x="4989" y="4639"/>
                  <a:pt x="5015" y="4665"/>
                  <a:pt x="5015" y="4665"/>
                </a:cubicBezTo>
                <a:cubicBezTo>
                  <a:pt x="5015" y="4665"/>
                  <a:pt x="5015" y="4665"/>
                  <a:pt x="4989" y="4665"/>
                </a:cubicBezTo>
                <a:lnTo>
                  <a:pt x="4989" y="4693"/>
                </a:lnTo>
                <a:cubicBezTo>
                  <a:pt x="4989" y="4719"/>
                  <a:pt x="4989" y="4746"/>
                  <a:pt x="4989" y="4746"/>
                </a:cubicBezTo>
                <a:lnTo>
                  <a:pt x="4962" y="4746"/>
                </a:lnTo>
                <a:cubicBezTo>
                  <a:pt x="4962" y="4772"/>
                  <a:pt x="4962" y="4800"/>
                  <a:pt x="4962" y="4800"/>
                </a:cubicBezTo>
                <a:cubicBezTo>
                  <a:pt x="4962" y="4827"/>
                  <a:pt x="4935" y="4827"/>
                  <a:pt x="4908" y="4853"/>
                </a:cubicBezTo>
                <a:cubicBezTo>
                  <a:pt x="4882" y="4853"/>
                  <a:pt x="4882" y="4880"/>
                  <a:pt x="4882" y="4880"/>
                </a:cubicBezTo>
                <a:cubicBezTo>
                  <a:pt x="4882" y="4907"/>
                  <a:pt x="4882" y="4907"/>
                  <a:pt x="4855" y="4907"/>
                </a:cubicBezTo>
                <a:cubicBezTo>
                  <a:pt x="4855" y="4934"/>
                  <a:pt x="4855" y="4934"/>
                  <a:pt x="4855" y="4934"/>
                </a:cubicBezTo>
                <a:cubicBezTo>
                  <a:pt x="4855" y="4934"/>
                  <a:pt x="4855" y="4934"/>
                  <a:pt x="4855" y="4960"/>
                </a:cubicBezTo>
                <a:lnTo>
                  <a:pt x="4855" y="4987"/>
                </a:lnTo>
                <a:cubicBezTo>
                  <a:pt x="4855" y="5015"/>
                  <a:pt x="4855" y="5041"/>
                  <a:pt x="4855" y="5041"/>
                </a:cubicBezTo>
                <a:cubicBezTo>
                  <a:pt x="4855" y="5041"/>
                  <a:pt x="4855" y="5041"/>
                  <a:pt x="4855" y="5068"/>
                </a:cubicBezTo>
                <a:cubicBezTo>
                  <a:pt x="4828" y="5068"/>
                  <a:pt x="4855" y="5068"/>
                  <a:pt x="4828" y="5068"/>
                </a:cubicBezTo>
                <a:cubicBezTo>
                  <a:pt x="4828" y="5094"/>
                  <a:pt x="4828" y="5094"/>
                  <a:pt x="4828" y="5094"/>
                </a:cubicBezTo>
                <a:cubicBezTo>
                  <a:pt x="4801" y="5122"/>
                  <a:pt x="4774" y="5175"/>
                  <a:pt x="4774" y="5202"/>
                </a:cubicBezTo>
                <a:cubicBezTo>
                  <a:pt x="4748" y="5256"/>
                  <a:pt x="4774" y="5282"/>
                  <a:pt x="4774" y="5282"/>
                </a:cubicBezTo>
                <a:cubicBezTo>
                  <a:pt x="4801" y="5282"/>
                  <a:pt x="4774" y="5309"/>
                  <a:pt x="4774" y="5309"/>
                </a:cubicBezTo>
                <a:cubicBezTo>
                  <a:pt x="4801" y="5336"/>
                  <a:pt x="4801" y="5336"/>
                  <a:pt x="4801" y="5363"/>
                </a:cubicBezTo>
                <a:cubicBezTo>
                  <a:pt x="4801" y="5363"/>
                  <a:pt x="4801" y="5363"/>
                  <a:pt x="4801" y="5390"/>
                </a:cubicBezTo>
                <a:cubicBezTo>
                  <a:pt x="4801" y="5390"/>
                  <a:pt x="4774" y="5416"/>
                  <a:pt x="4774" y="5444"/>
                </a:cubicBezTo>
                <a:cubicBezTo>
                  <a:pt x="4748" y="5470"/>
                  <a:pt x="4748" y="5470"/>
                  <a:pt x="4720" y="5523"/>
                </a:cubicBezTo>
                <a:cubicBezTo>
                  <a:pt x="4667" y="5551"/>
                  <a:pt x="4640" y="5631"/>
                  <a:pt x="4613" y="5658"/>
                </a:cubicBezTo>
                <a:cubicBezTo>
                  <a:pt x="4613" y="5685"/>
                  <a:pt x="4613" y="5738"/>
                  <a:pt x="4613" y="5738"/>
                </a:cubicBezTo>
                <a:cubicBezTo>
                  <a:pt x="4613" y="5765"/>
                  <a:pt x="4613" y="5738"/>
                  <a:pt x="4586" y="5738"/>
                </a:cubicBezTo>
                <a:lnTo>
                  <a:pt x="4560" y="5738"/>
                </a:lnTo>
                <a:lnTo>
                  <a:pt x="4560" y="5711"/>
                </a:lnTo>
                <a:cubicBezTo>
                  <a:pt x="4533" y="5711"/>
                  <a:pt x="4533" y="5711"/>
                  <a:pt x="4533" y="5738"/>
                </a:cubicBezTo>
                <a:cubicBezTo>
                  <a:pt x="4533" y="5738"/>
                  <a:pt x="4533" y="5738"/>
                  <a:pt x="4533" y="5765"/>
                </a:cubicBezTo>
                <a:lnTo>
                  <a:pt x="4506" y="5738"/>
                </a:lnTo>
                <a:lnTo>
                  <a:pt x="4506" y="5711"/>
                </a:lnTo>
                <a:cubicBezTo>
                  <a:pt x="4506" y="5711"/>
                  <a:pt x="4506" y="5711"/>
                  <a:pt x="4479" y="5711"/>
                </a:cubicBezTo>
                <a:cubicBezTo>
                  <a:pt x="4479" y="5711"/>
                  <a:pt x="4479" y="5711"/>
                  <a:pt x="4479" y="5738"/>
                </a:cubicBezTo>
                <a:lnTo>
                  <a:pt x="4452" y="5738"/>
                </a:lnTo>
                <a:lnTo>
                  <a:pt x="4452" y="5765"/>
                </a:lnTo>
                <a:lnTo>
                  <a:pt x="4479" y="5738"/>
                </a:lnTo>
                <a:lnTo>
                  <a:pt x="4479" y="5765"/>
                </a:lnTo>
                <a:cubicBezTo>
                  <a:pt x="4506" y="5765"/>
                  <a:pt x="4506" y="5792"/>
                  <a:pt x="4506" y="5792"/>
                </a:cubicBezTo>
                <a:cubicBezTo>
                  <a:pt x="4533" y="5792"/>
                  <a:pt x="4506" y="5819"/>
                  <a:pt x="4506" y="5819"/>
                </a:cubicBezTo>
                <a:cubicBezTo>
                  <a:pt x="4506" y="5845"/>
                  <a:pt x="4533" y="5845"/>
                  <a:pt x="4533" y="5845"/>
                </a:cubicBezTo>
                <a:cubicBezTo>
                  <a:pt x="4533" y="5873"/>
                  <a:pt x="4533" y="5873"/>
                  <a:pt x="4533" y="5899"/>
                </a:cubicBezTo>
                <a:lnTo>
                  <a:pt x="4560" y="5873"/>
                </a:lnTo>
                <a:cubicBezTo>
                  <a:pt x="4560" y="5845"/>
                  <a:pt x="4560" y="5873"/>
                  <a:pt x="4586" y="5873"/>
                </a:cubicBezTo>
                <a:cubicBezTo>
                  <a:pt x="4586" y="5845"/>
                  <a:pt x="4586" y="5845"/>
                  <a:pt x="4586" y="5819"/>
                </a:cubicBezTo>
                <a:lnTo>
                  <a:pt x="4613" y="5792"/>
                </a:lnTo>
                <a:cubicBezTo>
                  <a:pt x="4613" y="5792"/>
                  <a:pt x="4586" y="5819"/>
                  <a:pt x="4586" y="5845"/>
                </a:cubicBezTo>
                <a:cubicBezTo>
                  <a:pt x="4586" y="5873"/>
                  <a:pt x="4586" y="5899"/>
                  <a:pt x="4613" y="5926"/>
                </a:cubicBezTo>
                <a:cubicBezTo>
                  <a:pt x="4613" y="5926"/>
                  <a:pt x="4613" y="5926"/>
                  <a:pt x="4640" y="5926"/>
                </a:cubicBezTo>
                <a:lnTo>
                  <a:pt x="4667" y="5953"/>
                </a:lnTo>
                <a:cubicBezTo>
                  <a:pt x="4640" y="5980"/>
                  <a:pt x="4640" y="5980"/>
                  <a:pt x="4640" y="5980"/>
                </a:cubicBezTo>
                <a:cubicBezTo>
                  <a:pt x="4640" y="5980"/>
                  <a:pt x="4613" y="6007"/>
                  <a:pt x="4613" y="6033"/>
                </a:cubicBezTo>
                <a:lnTo>
                  <a:pt x="4640" y="6033"/>
                </a:lnTo>
                <a:cubicBezTo>
                  <a:pt x="4640" y="6060"/>
                  <a:pt x="4613" y="6060"/>
                  <a:pt x="4613" y="6060"/>
                </a:cubicBezTo>
                <a:cubicBezTo>
                  <a:pt x="4613" y="6087"/>
                  <a:pt x="4586" y="6060"/>
                  <a:pt x="4586" y="6060"/>
                </a:cubicBezTo>
                <a:cubicBezTo>
                  <a:pt x="4560" y="6060"/>
                  <a:pt x="4533" y="6060"/>
                  <a:pt x="4533" y="6033"/>
                </a:cubicBezTo>
                <a:cubicBezTo>
                  <a:pt x="4560" y="6033"/>
                  <a:pt x="4533" y="6033"/>
                  <a:pt x="4533" y="6033"/>
                </a:cubicBezTo>
                <a:cubicBezTo>
                  <a:pt x="4506" y="6033"/>
                  <a:pt x="4506" y="6007"/>
                  <a:pt x="4506" y="6007"/>
                </a:cubicBezTo>
                <a:cubicBezTo>
                  <a:pt x="4506" y="6007"/>
                  <a:pt x="4506" y="6007"/>
                  <a:pt x="4479" y="6007"/>
                </a:cubicBezTo>
                <a:lnTo>
                  <a:pt x="4479" y="6033"/>
                </a:lnTo>
                <a:cubicBezTo>
                  <a:pt x="4452" y="6033"/>
                  <a:pt x="4426" y="6060"/>
                  <a:pt x="4426" y="6060"/>
                </a:cubicBezTo>
                <a:cubicBezTo>
                  <a:pt x="4398" y="6060"/>
                  <a:pt x="4398" y="6060"/>
                  <a:pt x="4398" y="6060"/>
                </a:cubicBezTo>
                <a:cubicBezTo>
                  <a:pt x="4398" y="6060"/>
                  <a:pt x="4398" y="6060"/>
                  <a:pt x="4372" y="6060"/>
                </a:cubicBezTo>
                <a:lnTo>
                  <a:pt x="4372" y="6087"/>
                </a:lnTo>
                <a:cubicBezTo>
                  <a:pt x="4372" y="6087"/>
                  <a:pt x="4345" y="6087"/>
                  <a:pt x="4345" y="6060"/>
                </a:cubicBezTo>
                <a:cubicBezTo>
                  <a:pt x="4345" y="6033"/>
                  <a:pt x="4319" y="6033"/>
                  <a:pt x="4319" y="6033"/>
                </a:cubicBezTo>
                <a:lnTo>
                  <a:pt x="4319" y="6007"/>
                </a:lnTo>
                <a:cubicBezTo>
                  <a:pt x="4319" y="6007"/>
                  <a:pt x="4319" y="6007"/>
                  <a:pt x="4291" y="6007"/>
                </a:cubicBezTo>
                <a:cubicBezTo>
                  <a:pt x="4291" y="6007"/>
                  <a:pt x="4291" y="6007"/>
                  <a:pt x="4291" y="5980"/>
                </a:cubicBezTo>
                <a:lnTo>
                  <a:pt x="4291" y="5953"/>
                </a:lnTo>
                <a:cubicBezTo>
                  <a:pt x="4291" y="5953"/>
                  <a:pt x="4291" y="5980"/>
                  <a:pt x="4291" y="6007"/>
                </a:cubicBezTo>
                <a:cubicBezTo>
                  <a:pt x="4291" y="6007"/>
                  <a:pt x="4238" y="6007"/>
                  <a:pt x="4238" y="5980"/>
                </a:cubicBezTo>
                <a:cubicBezTo>
                  <a:pt x="4238" y="5980"/>
                  <a:pt x="4238" y="5980"/>
                  <a:pt x="4211" y="5980"/>
                </a:cubicBezTo>
                <a:lnTo>
                  <a:pt x="4211" y="6007"/>
                </a:lnTo>
                <a:lnTo>
                  <a:pt x="4184" y="6007"/>
                </a:lnTo>
                <a:cubicBezTo>
                  <a:pt x="4184" y="5980"/>
                  <a:pt x="4157" y="6007"/>
                  <a:pt x="4157" y="6007"/>
                </a:cubicBezTo>
                <a:cubicBezTo>
                  <a:pt x="4157" y="6007"/>
                  <a:pt x="4157" y="6007"/>
                  <a:pt x="4131" y="6007"/>
                </a:cubicBezTo>
                <a:cubicBezTo>
                  <a:pt x="4131" y="5980"/>
                  <a:pt x="4131" y="5980"/>
                  <a:pt x="4131" y="5980"/>
                </a:cubicBezTo>
                <a:cubicBezTo>
                  <a:pt x="4131" y="5980"/>
                  <a:pt x="4184" y="5953"/>
                  <a:pt x="4184" y="5926"/>
                </a:cubicBezTo>
                <a:cubicBezTo>
                  <a:pt x="4184" y="5926"/>
                  <a:pt x="4184" y="5899"/>
                  <a:pt x="4157" y="5899"/>
                </a:cubicBezTo>
                <a:lnTo>
                  <a:pt x="4157" y="5926"/>
                </a:lnTo>
                <a:cubicBezTo>
                  <a:pt x="4157" y="5926"/>
                  <a:pt x="4157" y="5926"/>
                  <a:pt x="4131" y="5953"/>
                </a:cubicBezTo>
                <a:cubicBezTo>
                  <a:pt x="4131" y="5953"/>
                  <a:pt x="4131" y="5953"/>
                  <a:pt x="4131" y="5926"/>
                </a:cubicBezTo>
                <a:cubicBezTo>
                  <a:pt x="4131" y="5926"/>
                  <a:pt x="4131" y="5926"/>
                  <a:pt x="4104" y="5926"/>
                </a:cubicBezTo>
                <a:lnTo>
                  <a:pt x="4131" y="5953"/>
                </a:lnTo>
                <a:lnTo>
                  <a:pt x="4104" y="5953"/>
                </a:lnTo>
                <a:cubicBezTo>
                  <a:pt x="4077" y="5980"/>
                  <a:pt x="4077" y="5953"/>
                  <a:pt x="4077" y="5953"/>
                </a:cubicBezTo>
                <a:cubicBezTo>
                  <a:pt x="4050" y="5953"/>
                  <a:pt x="4104" y="5980"/>
                  <a:pt x="4077" y="5980"/>
                </a:cubicBezTo>
                <a:cubicBezTo>
                  <a:pt x="4077" y="6007"/>
                  <a:pt x="4077" y="6007"/>
                  <a:pt x="4077" y="6033"/>
                </a:cubicBezTo>
                <a:cubicBezTo>
                  <a:pt x="4050" y="6033"/>
                  <a:pt x="4077" y="6007"/>
                  <a:pt x="4104" y="6007"/>
                </a:cubicBezTo>
                <a:lnTo>
                  <a:pt x="4077" y="6033"/>
                </a:lnTo>
                <a:cubicBezTo>
                  <a:pt x="4077" y="6033"/>
                  <a:pt x="4077" y="6033"/>
                  <a:pt x="4077" y="6060"/>
                </a:cubicBezTo>
                <a:cubicBezTo>
                  <a:pt x="4104" y="6060"/>
                  <a:pt x="4104" y="6060"/>
                  <a:pt x="4104" y="6060"/>
                </a:cubicBezTo>
                <a:cubicBezTo>
                  <a:pt x="4104" y="6087"/>
                  <a:pt x="4104" y="6087"/>
                  <a:pt x="4077" y="6087"/>
                </a:cubicBezTo>
                <a:lnTo>
                  <a:pt x="4050" y="6087"/>
                </a:lnTo>
                <a:cubicBezTo>
                  <a:pt x="4023" y="6087"/>
                  <a:pt x="4023" y="6114"/>
                  <a:pt x="4023" y="6114"/>
                </a:cubicBezTo>
                <a:cubicBezTo>
                  <a:pt x="3997" y="6114"/>
                  <a:pt x="3997" y="6141"/>
                  <a:pt x="3997" y="6167"/>
                </a:cubicBezTo>
                <a:lnTo>
                  <a:pt x="3969" y="6167"/>
                </a:lnTo>
                <a:cubicBezTo>
                  <a:pt x="3969" y="6141"/>
                  <a:pt x="3997" y="6141"/>
                  <a:pt x="3997" y="6114"/>
                </a:cubicBezTo>
                <a:lnTo>
                  <a:pt x="4023" y="6087"/>
                </a:lnTo>
                <a:cubicBezTo>
                  <a:pt x="4023" y="6060"/>
                  <a:pt x="3997" y="6060"/>
                  <a:pt x="3997" y="6060"/>
                </a:cubicBezTo>
                <a:cubicBezTo>
                  <a:pt x="3997" y="6033"/>
                  <a:pt x="3997" y="6033"/>
                  <a:pt x="3997" y="6007"/>
                </a:cubicBezTo>
                <a:lnTo>
                  <a:pt x="3969" y="5980"/>
                </a:lnTo>
                <a:cubicBezTo>
                  <a:pt x="3969" y="5953"/>
                  <a:pt x="3943" y="5953"/>
                  <a:pt x="3943" y="5953"/>
                </a:cubicBezTo>
                <a:cubicBezTo>
                  <a:pt x="3916" y="5953"/>
                  <a:pt x="3943" y="5980"/>
                  <a:pt x="3943" y="6007"/>
                </a:cubicBezTo>
                <a:cubicBezTo>
                  <a:pt x="3916" y="6007"/>
                  <a:pt x="3943" y="6007"/>
                  <a:pt x="3943" y="6007"/>
                </a:cubicBezTo>
                <a:cubicBezTo>
                  <a:pt x="3943" y="6033"/>
                  <a:pt x="3916" y="6033"/>
                  <a:pt x="3916" y="6033"/>
                </a:cubicBezTo>
                <a:cubicBezTo>
                  <a:pt x="3916" y="6060"/>
                  <a:pt x="3943" y="6060"/>
                  <a:pt x="3943" y="6060"/>
                </a:cubicBezTo>
                <a:cubicBezTo>
                  <a:pt x="3969" y="6060"/>
                  <a:pt x="3943" y="6060"/>
                  <a:pt x="3943" y="6087"/>
                </a:cubicBezTo>
                <a:cubicBezTo>
                  <a:pt x="3916" y="6087"/>
                  <a:pt x="3916" y="6114"/>
                  <a:pt x="3916" y="6114"/>
                </a:cubicBezTo>
                <a:cubicBezTo>
                  <a:pt x="3889" y="6114"/>
                  <a:pt x="3916" y="6114"/>
                  <a:pt x="3916" y="6114"/>
                </a:cubicBezTo>
                <a:cubicBezTo>
                  <a:pt x="3889" y="6141"/>
                  <a:pt x="3889" y="6141"/>
                  <a:pt x="3889" y="6141"/>
                </a:cubicBezTo>
                <a:cubicBezTo>
                  <a:pt x="3862" y="6141"/>
                  <a:pt x="3862" y="6141"/>
                  <a:pt x="3862" y="6141"/>
                </a:cubicBezTo>
                <a:lnTo>
                  <a:pt x="3835" y="6141"/>
                </a:lnTo>
                <a:cubicBezTo>
                  <a:pt x="3809" y="6141"/>
                  <a:pt x="3809" y="6141"/>
                  <a:pt x="3809" y="6141"/>
                </a:cubicBezTo>
                <a:cubicBezTo>
                  <a:pt x="3782" y="6141"/>
                  <a:pt x="3809" y="6114"/>
                  <a:pt x="3809" y="6114"/>
                </a:cubicBezTo>
                <a:cubicBezTo>
                  <a:pt x="3835" y="6114"/>
                  <a:pt x="3835" y="6087"/>
                  <a:pt x="3835" y="6087"/>
                </a:cubicBezTo>
                <a:cubicBezTo>
                  <a:pt x="3835" y="6060"/>
                  <a:pt x="3809" y="6087"/>
                  <a:pt x="3809" y="6087"/>
                </a:cubicBezTo>
                <a:cubicBezTo>
                  <a:pt x="3809" y="6087"/>
                  <a:pt x="3809" y="6087"/>
                  <a:pt x="3782" y="6087"/>
                </a:cubicBezTo>
                <a:cubicBezTo>
                  <a:pt x="3782" y="6087"/>
                  <a:pt x="3782" y="6087"/>
                  <a:pt x="3755" y="6087"/>
                </a:cubicBezTo>
                <a:cubicBezTo>
                  <a:pt x="3755" y="6087"/>
                  <a:pt x="3755" y="6087"/>
                  <a:pt x="3755" y="6114"/>
                </a:cubicBezTo>
                <a:cubicBezTo>
                  <a:pt x="3755" y="6114"/>
                  <a:pt x="3755" y="6114"/>
                  <a:pt x="3755" y="6087"/>
                </a:cubicBezTo>
                <a:cubicBezTo>
                  <a:pt x="3728" y="6087"/>
                  <a:pt x="3728" y="6114"/>
                  <a:pt x="3728" y="6114"/>
                </a:cubicBezTo>
                <a:lnTo>
                  <a:pt x="3702" y="6141"/>
                </a:lnTo>
                <a:cubicBezTo>
                  <a:pt x="3675" y="6141"/>
                  <a:pt x="3675" y="6141"/>
                  <a:pt x="3675" y="6141"/>
                </a:cubicBezTo>
                <a:lnTo>
                  <a:pt x="3647" y="6141"/>
                </a:lnTo>
                <a:lnTo>
                  <a:pt x="3621" y="6141"/>
                </a:lnTo>
                <a:cubicBezTo>
                  <a:pt x="3621" y="6141"/>
                  <a:pt x="3594" y="6141"/>
                  <a:pt x="3568" y="6141"/>
                </a:cubicBezTo>
                <a:lnTo>
                  <a:pt x="3540" y="6141"/>
                </a:lnTo>
                <a:cubicBezTo>
                  <a:pt x="3514" y="6141"/>
                  <a:pt x="3514" y="6141"/>
                  <a:pt x="3514" y="6141"/>
                </a:cubicBezTo>
                <a:cubicBezTo>
                  <a:pt x="3487" y="6114"/>
                  <a:pt x="3487" y="6141"/>
                  <a:pt x="3460" y="6141"/>
                </a:cubicBezTo>
                <a:cubicBezTo>
                  <a:pt x="3460" y="6167"/>
                  <a:pt x="3433" y="6141"/>
                  <a:pt x="3406" y="6141"/>
                </a:cubicBezTo>
                <a:lnTo>
                  <a:pt x="3406" y="6167"/>
                </a:lnTo>
                <a:cubicBezTo>
                  <a:pt x="3406" y="6167"/>
                  <a:pt x="3406" y="6167"/>
                  <a:pt x="3380" y="6167"/>
                </a:cubicBezTo>
                <a:lnTo>
                  <a:pt x="3353" y="6195"/>
                </a:lnTo>
                <a:cubicBezTo>
                  <a:pt x="3353" y="6195"/>
                  <a:pt x="3353" y="6195"/>
                  <a:pt x="3326" y="6195"/>
                </a:cubicBezTo>
                <a:cubicBezTo>
                  <a:pt x="3299" y="6195"/>
                  <a:pt x="3299" y="6221"/>
                  <a:pt x="3272" y="6221"/>
                </a:cubicBezTo>
                <a:lnTo>
                  <a:pt x="3299" y="6248"/>
                </a:lnTo>
                <a:lnTo>
                  <a:pt x="3272" y="6248"/>
                </a:lnTo>
                <a:cubicBezTo>
                  <a:pt x="3246" y="6248"/>
                  <a:pt x="3246" y="6195"/>
                  <a:pt x="3246" y="6195"/>
                </a:cubicBezTo>
                <a:lnTo>
                  <a:pt x="3218" y="6221"/>
                </a:lnTo>
                <a:cubicBezTo>
                  <a:pt x="3218" y="6195"/>
                  <a:pt x="3218" y="6195"/>
                  <a:pt x="3192" y="6195"/>
                </a:cubicBezTo>
                <a:lnTo>
                  <a:pt x="3165" y="6195"/>
                </a:lnTo>
                <a:cubicBezTo>
                  <a:pt x="3139" y="6195"/>
                  <a:pt x="3192" y="6221"/>
                  <a:pt x="3192" y="6221"/>
                </a:cubicBezTo>
                <a:cubicBezTo>
                  <a:pt x="3192" y="6248"/>
                  <a:pt x="3192" y="6221"/>
                  <a:pt x="3192" y="6248"/>
                </a:cubicBezTo>
                <a:cubicBezTo>
                  <a:pt x="3192" y="6274"/>
                  <a:pt x="3192" y="6274"/>
                  <a:pt x="3165" y="6274"/>
                </a:cubicBezTo>
                <a:cubicBezTo>
                  <a:pt x="3165" y="6302"/>
                  <a:pt x="3192" y="6274"/>
                  <a:pt x="3192" y="6274"/>
                </a:cubicBezTo>
                <a:cubicBezTo>
                  <a:pt x="3218" y="6274"/>
                  <a:pt x="3218" y="6302"/>
                  <a:pt x="3218" y="6302"/>
                </a:cubicBezTo>
                <a:cubicBezTo>
                  <a:pt x="3246" y="6302"/>
                  <a:pt x="3246" y="6302"/>
                  <a:pt x="3246" y="6302"/>
                </a:cubicBezTo>
                <a:lnTo>
                  <a:pt x="3299" y="6302"/>
                </a:lnTo>
                <a:cubicBezTo>
                  <a:pt x="3299" y="6302"/>
                  <a:pt x="3272" y="6328"/>
                  <a:pt x="3246" y="6328"/>
                </a:cubicBezTo>
                <a:lnTo>
                  <a:pt x="3246" y="6382"/>
                </a:lnTo>
                <a:cubicBezTo>
                  <a:pt x="3246" y="6409"/>
                  <a:pt x="3246" y="6409"/>
                  <a:pt x="3218" y="6409"/>
                </a:cubicBezTo>
                <a:cubicBezTo>
                  <a:pt x="3218" y="6409"/>
                  <a:pt x="3165" y="6436"/>
                  <a:pt x="3139" y="6436"/>
                </a:cubicBezTo>
                <a:cubicBezTo>
                  <a:pt x="3084" y="6436"/>
                  <a:pt x="3084" y="6462"/>
                  <a:pt x="3084" y="6462"/>
                </a:cubicBezTo>
                <a:cubicBezTo>
                  <a:pt x="3084" y="6489"/>
                  <a:pt x="3084" y="6489"/>
                  <a:pt x="3084" y="6489"/>
                </a:cubicBezTo>
                <a:cubicBezTo>
                  <a:pt x="3084" y="6489"/>
                  <a:pt x="3084" y="6516"/>
                  <a:pt x="3058" y="6516"/>
                </a:cubicBezTo>
                <a:cubicBezTo>
                  <a:pt x="3031" y="6489"/>
                  <a:pt x="3031" y="6462"/>
                  <a:pt x="3031" y="6462"/>
                </a:cubicBezTo>
                <a:cubicBezTo>
                  <a:pt x="3004" y="6462"/>
                  <a:pt x="3004" y="6462"/>
                  <a:pt x="3004" y="6489"/>
                </a:cubicBezTo>
                <a:lnTo>
                  <a:pt x="2977" y="6489"/>
                </a:lnTo>
                <a:cubicBezTo>
                  <a:pt x="2951" y="6489"/>
                  <a:pt x="2977" y="6462"/>
                  <a:pt x="2977" y="6462"/>
                </a:cubicBezTo>
                <a:cubicBezTo>
                  <a:pt x="2977" y="6436"/>
                  <a:pt x="2977" y="6462"/>
                  <a:pt x="2977" y="6436"/>
                </a:cubicBezTo>
                <a:cubicBezTo>
                  <a:pt x="2951" y="6436"/>
                  <a:pt x="2924" y="6409"/>
                  <a:pt x="2924" y="6409"/>
                </a:cubicBezTo>
                <a:cubicBezTo>
                  <a:pt x="2924" y="6382"/>
                  <a:pt x="2951" y="6355"/>
                  <a:pt x="2951" y="6355"/>
                </a:cubicBezTo>
                <a:lnTo>
                  <a:pt x="2924" y="6355"/>
                </a:lnTo>
                <a:lnTo>
                  <a:pt x="2924" y="6382"/>
                </a:lnTo>
                <a:cubicBezTo>
                  <a:pt x="2897" y="6409"/>
                  <a:pt x="2897" y="6382"/>
                  <a:pt x="2897" y="6382"/>
                </a:cubicBezTo>
                <a:lnTo>
                  <a:pt x="2924" y="6436"/>
                </a:lnTo>
                <a:cubicBezTo>
                  <a:pt x="2924" y="6462"/>
                  <a:pt x="2924" y="6462"/>
                  <a:pt x="2924" y="6462"/>
                </a:cubicBezTo>
                <a:cubicBezTo>
                  <a:pt x="2924" y="6462"/>
                  <a:pt x="2951" y="6462"/>
                  <a:pt x="2951" y="6489"/>
                </a:cubicBezTo>
                <a:cubicBezTo>
                  <a:pt x="2951" y="6489"/>
                  <a:pt x="2924" y="6489"/>
                  <a:pt x="2924" y="6516"/>
                </a:cubicBezTo>
                <a:cubicBezTo>
                  <a:pt x="2924" y="6543"/>
                  <a:pt x="2897" y="6543"/>
                  <a:pt x="2897" y="6543"/>
                </a:cubicBezTo>
                <a:cubicBezTo>
                  <a:pt x="2897" y="6543"/>
                  <a:pt x="2897" y="6543"/>
                  <a:pt x="2870" y="6543"/>
                </a:cubicBezTo>
                <a:cubicBezTo>
                  <a:pt x="2870" y="6516"/>
                  <a:pt x="2870" y="6543"/>
                  <a:pt x="2870" y="6543"/>
                </a:cubicBezTo>
                <a:cubicBezTo>
                  <a:pt x="2870" y="6543"/>
                  <a:pt x="2870" y="6543"/>
                  <a:pt x="2843" y="6543"/>
                </a:cubicBezTo>
                <a:cubicBezTo>
                  <a:pt x="2843" y="6570"/>
                  <a:pt x="2843" y="6570"/>
                  <a:pt x="2870" y="6570"/>
                </a:cubicBezTo>
                <a:cubicBezTo>
                  <a:pt x="2870" y="6570"/>
                  <a:pt x="2870" y="6570"/>
                  <a:pt x="2870" y="6596"/>
                </a:cubicBezTo>
                <a:cubicBezTo>
                  <a:pt x="2897" y="6596"/>
                  <a:pt x="2924" y="6596"/>
                  <a:pt x="2951" y="6596"/>
                </a:cubicBezTo>
                <a:cubicBezTo>
                  <a:pt x="2951" y="6624"/>
                  <a:pt x="2870" y="6624"/>
                  <a:pt x="2817" y="6624"/>
                </a:cubicBezTo>
                <a:cubicBezTo>
                  <a:pt x="2789" y="6624"/>
                  <a:pt x="2763" y="6677"/>
                  <a:pt x="2736" y="6677"/>
                </a:cubicBezTo>
                <a:cubicBezTo>
                  <a:pt x="2736" y="6704"/>
                  <a:pt x="2763" y="6704"/>
                  <a:pt x="2789" y="6704"/>
                </a:cubicBezTo>
                <a:cubicBezTo>
                  <a:pt x="2789" y="6731"/>
                  <a:pt x="2736" y="6731"/>
                  <a:pt x="2736" y="6731"/>
                </a:cubicBezTo>
                <a:cubicBezTo>
                  <a:pt x="2709" y="6731"/>
                  <a:pt x="2709" y="6731"/>
                  <a:pt x="2709" y="6731"/>
                </a:cubicBezTo>
                <a:lnTo>
                  <a:pt x="2655" y="6731"/>
                </a:lnTo>
                <a:cubicBezTo>
                  <a:pt x="2629" y="6731"/>
                  <a:pt x="2602" y="6784"/>
                  <a:pt x="2575" y="6784"/>
                </a:cubicBezTo>
                <a:lnTo>
                  <a:pt x="2575" y="6758"/>
                </a:lnTo>
                <a:lnTo>
                  <a:pt x="2521" y="6758"/>
                </a:lnTo>
                <a:lnTo>
                  <a:pt x="2495" y="6758"/>
                </a:lnTo>
                <a:cubicBezTo>
                  <a:pt x="2495" y="6731"/>
                  <a:pt x="2495" y="6731"/>
                  <a:pt x="2495" y="6731"/>
                </a:cubicBezTo>
                <a:cubicBezTo>
                  <a:pt x="2495" y="6731"/>
                  <a:pt x="2495" y="6704"/>
                  <a:pt x="2521" y="6704"/>
                </a:cubicBezTo>
                <a:cubicBezTo>
                  <a:pt x="2521" y="6704"/>
                  <a:pt x="2521" y="6704"/>
                  <a:pt x="2521" y="6677"/>
                </a:cubicBezTo>
                <a:lnTo>
                  <a:pt x="2548" y="6677"/>
                </a:lnTo>
                <a:cubicBezTo>
                  <a:pt x="2548" y="6677"/>
                  <a:pt x="2548" y="6677"/>
                  <a:pt x="2548" y="6650"/>
                </a:cubicBezTo>
                <a:cubicBezTo>
                  <a:pt x="2548" y="6650"/>
                  <a:pt x="2575" y="6650"/>
                  <a:pt x="2602" y="6650"/>
                </a:cubicBezTo>
                <a:lnTo>
                  <a:pt x="2548" y="6650"/>
                </a:lnTo>
                <a:cubicBezTo>
                  <a:pt x="2521" y="6650"/>
                  <a:pt x="2548" y="6624"/>
                  <a:pt x="2548" y="6624"/>
                </a:cubicBezTo>
                <a:cubicBezTo>
                  <a:pt x="2521" y="6596"/>
                  <a:pt x="2521" y="6624"/>
                  <a:pt x="2521" y="6650"/>
                </a:cubicBezTo>
                <a:lnTo>
                  <a:pt x="2495" y="6650"/>
                </a:lnTo>
                <a:cubicBezTo>
                  <a:pt x="2467" y="6650"/>
                  <a:pt x="2467" y="6650"/>
                  <a:pt x="2467" y="6650"/>
                </a:cubicBezTo>
                <a:cubicBezTo>
                  <a:pt x="2467" y="6650"/>
                  <a:pt x="2467" y="6650"/>
                  <a:pt x="2441" y="6650"/>
                </a:cubicBezTo>
                <a:cubicBezTo>
                  <a:pt x="2441" y="6650"/>
                  <a:pt x="2441" y="6677"/>
                  <a:pt x="2414" y="6677"/>
                </a:cubicBezTo>
                <a:cubicBezTo>
                  <a:pt x="2388" y="6650"/>
                  <a:pt x="2414" y="6624"/>
                  <a:pt x="2414" y="6624"/>
                </a:cubicBezTo>
                <a:cubicBezTo>
                  <a:pt x="2414" y="6596"/>
                  <a:pt x="2414" y="6596"/>
                  <a:pt x="2414" y="6596"/>
                </a:cubicBezTo>
                <a:cubicBezTo>
                  <a:pt x="2414" y="6596"/>
                  <a:pt x="2441" y="6570"/>
                  <a:pt x="2414" y="6570"/>
                </a:cubicBezTo>
                <a:cubicBezTo>
                  <a:pt x="2414" y="6543"/>
                  <a:pt x="2388" y="6543"/>
                  <a:pt x="2388" y="6543"/>
                </a:cubicBezTo>
                <a:cubicBezTo>
                  <a:pt x="2360" y="6543"/>
                  <a:pt x="2388" y="6570"/>
                  <a:pt x="2388" y="6570"/>
                </a:cubicBezTo>
                <a:cubicBezTo>
                  <a:pt x="2414" y="6570"/>
                  <a:pt x="2414" y="6570"/>
                  <a:pt x="2388" y="6570"/>
                </a:cubicBezTo>
                <a:cubicBezTo>
                  <a:pt x="2360" y="6570"/>
                  <a:pt x="2360" y="6570"/>
                  <a:pt x="2360" y="6570"/>
                </a:cubicBezTo>
                <a:cubicBezTo>
                  <a:pt x="2360" y="6543"/>
                  <a:pt x="2360" y="6543"/>
                  <a:pt x="2334" y="6543"/>
                </a:cubicBezTo>
                <a:cubicBezTo>
                  <a:pt x="2334" y="6543"/>
                  <a:pt x="2334" y="6543"/>
                  <a:pt x="2334" y="6570"/>
                </a:cubicBezTo>
                <a:cubicBezTo>
                  <a:pt x="2307" y="6570"/>
                  <a:pt x="2280" y="6570"/>
                  <a:pt x="2280" y="6570"/>
                </a:cubicBezTo>
                <a:cubicBezTo>
                  <a:pt x="2253" y="6570"/>
                  <a:pt x="2253" y="6570"/>
                  <a:pt x="2226" y="6570"/>
                </a:cubicBezTo>
                <a:cubicBezTo>
                  <a:pt x="2226" y="6570"/>
                  <a:pt x="2226" y="6570"/>
                  <a:pt x="2253" y="6570"/>
                </a:cubicBezTo>
                <a:cubicBezTo>
                  <a:pt x="2253" y="6570"/>
                  <a:pt x="2307" y="6570"/>
                  <a:pt x="2307" y="6596"/>
                </a:cubicBezTo>
                <a:cubicBezTo>
                  <a:pt x="2334" y="6596"/>
                  <a:pt x="2280" y="6596"/>
                  <a:pt x="2253" y="6596"/>
                </a:cubicBezTo>
                <a:cubicBezTo>
                  <a:pt x="2226" y="6596"/>
                  <a:pt x="2253" y="6596"/>
                  <a:pt x="2280" y="6596"/>
                </a:cubicBezTo>
                <a:cubicBezTo>
                  <a:pt x="2280" y="6596"/>
                  <a:pt x="2280" y="6596"/>
                  <a:pt x="2280" y="6624"/>
                </a:cubicBezTo>
                <a:cubicBezTo>
                  <a:pt x="2280" y="6624"/>
                  <a:pt x="2280" y="6624"/>
                  <a:pt x="2307" y="6624"/>
                </a:cubicBezTo>
                <a:cubicBezTo>
                  <a:pt x="2307" y="6624"/>
                  <a:pt x="2360" y="6624"/>
                  <a:pt x="2388" y="6624"/>
                </a:cubicBezTo>
                <a:lnTo>
                  <a:pt x="2388" y="6677"/>
                </a:lnTo>
                <a:lnTo>
                  <a:pt x="2334" y="6677"/>
                </a:lnTo>
                <a:lnTo>
                  <a:pt x="2388" y="6704"/>
                </a:lnTo>
                <a:lnTo>
                  <a:pt x="2414" y="6731"/>
                </a:lnTo>
                <a:cubicBezTo>
                  <a:pt x="2414" y="6731"/>
                  <a:pt x="2388" y="6731"/>
                  <a:pt x="2388" y="6704"/>
                </a:cubicBezTo>
                <a:cubicBezTo>
                  <a:pt x="2360" y="6704"/>
                  <a:pt x="2360" y="6731"/>
                  <a:pt x="2360" y="6731"/>
                </a:cubicBezTo>
                <a:lnTo>
                  <a:pt x="2334" y="6731"/>
                </a:lnTo>
                <a:cubicBezTo>
                  <a:pt x="2307" y="6731"/>
                  <a:pt x="2360" y="6731"/>
                  <a:pt x="2388" y="6731"/>
                </a:cubicBezTo>
                <a:cubicBezTo>
                  <a:pt x="2388" y="6758"/>
                  <a:pt x="2388" y="6758"/>
                  <a:pt x="2414" y="6758"/>
                </a:cubicBezTo>
                <a:lnTo>
                  <a:pt x="2441" y="6758"/>
                </a:lnTo>
                <a:cubicBezTo>
                  <a:pt x="2441" y="6758"/>
                  <a:pt x="2441" y="6731"/>
                  <a:pt x="2467" y="6731"/>
                </a:cubicBezTo>
                <a:cubicBezTo>
                  <a:pt x="2467" y="6731"/>
                  <a:pt x="2467" y="6758"/>
                  <a:pt x="2467" y="6784"/>
                </a:cubicBezTo>
                <a:cubicBezTo>
                  <a:pt x="2441" y="6784"/>
                  <a:pt x="2441" y="6784"/>
                  <a:pt x="2441" y="6784"/>
                </a:cubicBezTo>
                <a:cubicBezTo>
                  <a:pt x="2414" y="6784"/>
                  <a:pt x="2414" y="6811"/>
                  <a:pt x="2414" y="6811"/>
                </a:cubicBezTo>
                <a:lnTo>
                  <a:pt x="2388" y="6811"/>
                </a:lnTo>
                <a:cubicBezTo>
                  <a:pt x="2360" y="6811"/>
                  <a:pt x="2388" y="6838"/>
                  <a:pt x="2388" y="6838"/>
                </a:cubicBezTo>
                <a:cubicBezTo>
                  <a:pt x="2388" y="6838"/>
                  <a:pt x="2414" y="6811"/>
                  <a:pt x="2441" y="6811"/>
                </a:cubicBezTo>
                <a:lnTo>
                  <a:pt x="2441" y="6838"/>
                </a:lnTo>
                <a:cubicBezTo>
                  <a:pt x="2441" y="6838"/>
                  <a:pt x="2441" y="6838"/>
                  <a:pt x="2414" y="6865"/>
                </a:cubicBezTo>
                <a:cubicBezTo>
                  <a:pt x="2388" y="6865"/>
                  <a:pt x="2388" y="6891"/>
                  <a:pt x="2388" y="6891"/>
                </a:cubicBezTo>
                <a:lnTo>
                  <a:pt x="2334" y="6891"/>
                </a:lnTo>
                <a:cubicBezTo>
                  <a:pt x="2334" y="6918"/>
                  <a:pt x="2334" y="6918"/>
                  <a:pt x="2334" y="6918"/>
                </a:cubicBezTo>
                <a:cubicBezTo>
                  <a:pt x="2334" y="6918"/>
                  <a:pt x="2334" y="6918"/>
                  <a:pt x="2307" y="6918"/>
                </a:cubicBezTo>
                <a:cubicBezTo>
                  <a:pt x="2307" y="6918"/>
                  <a:pt x="2307" y="6946"/>
                  <a:pt x="2280" y="6918"/>
                </a:cubicBezTo>
                <a:cubicBezTo>
                  <a:pt x="2280" y="6918"/>
                  <a:pt x="2280" y="6918"/>
                  <a:pt x="2253" y="6918"/>
                </a:cubicBezTo>
                <a:cubicBezTo>
                  <a:pt x="2253" y="6891"/>
                  <a:pt x="2253" y="6918"/>
                  <a:pt x="2226" y="6918"/>
                </a:cubicBezTo>
                <a:cubicBezTo>
                  <a:pt x="2226" y="6891"/>
                  <a:pt x="2226" y="6891"/>
                  <a:pt x="2226" y="6891"/>
                </a:cubicBezTo>
                <a:lnTo>
                  <a:pt x="2226" y="6918"/>
                </a:lnTo>
                <a:cubicBezTo>
                  <a:pt x="2226" y="6918"/>
                  <a:pt x="2226" y="6918"/>
                  <a:pt x="2253" y="6918"/>
                </a:cubicBezTo>
                <a:cubicBezTo>
                  <a:pt x="2253" y="6946"/>
                  <a:pt x="2253" y="6946"/>
                  <a:pt x="2253" y="6946"/>
                </a:cubicBezTo>
                <a:cubicBezTo>
                  <a:pt x="2253" y="6946"/>
                  <a:pt x="2253" y="6972"/>
                  <a:pt x="2226" y="6972"/>
                </a:cubicBezTo>
                <a:cubicBezTo>
                  <a:pt x="2226" y="6972"/>
                  <a:pt x="2226" y="6972"/>
                  <a:pt x="2226" y="6946"/>
                </a:cubicBezTo>
                <a:cubicBezTo>
                  <a:pt x="2226" y="6946"/>
                  <a:pt x="2226" y="6918"/>
                  <a:pt x="2200" y="6918"/>
                </a:cubicBezTo>
                <a:cubicBezTo>
                  <a:pt x="2200" y="6918"/>
                  <a:pt x="2173" y="6918"/>
                  <a:pt x="2173" y="6946"/>
                </a:cubicBezTo>
                <a:cubicBezTo>
                  <a:pt x="2146" y="6946"/>
                  <a:pt x="2173" y="6972"/>
                  <a:pt x="2173" y="6972"/>
                </a:cubicBezTo>
                <a:cubicBezTo>
                  <a:pt x="2200" y="6972"/>
                  <a:pt x="2173" y="7025"/>
                  <a:pt x="2146" y="7025"/>
                </a:cubicBezTo>
                <a:cubicBezTo>
                  <a:pt x="2146" y="7053"/>
                  <a:pt x="2146" y="7053"/>
                  <a:pt x="2173" y="7053"/>
                </a:cubicBezTo>
                <a:lnTo>
                  <a:pt x="2173" y="7079"/>
                </a:lnTo>
                <a:lnTo>
                  <a:pt x="2173" y="7106"/>
                </a:lnTo>
                <a:lnTo>
                  <a:pt x="2146" y="7079"/>
                </a:lnTo>
                <a:lnTo>
                  <a:pt x="2146" y="7053"/>
                </a:lnTo>
                <a:cubicBezTo>
                  <a:pt x="2146" y="7053"/>
                  <a:pt x="2146" y="7053"/>
                  <a:pt x="2119" y="7025"/>
                </a:cubicBezTo>
                <a:cubicBezTo>
                  <a:pt x="2119" y="7025"/>
                  <a:pt x="2119" y="7025"/>
                  <a:pt x="2092" y="7053"/>
                </a:cubicBezTo>
                <a:lnTo>
                  <a:pt x="2038" y="7053"/>
                </a:lnTo>
                <a:cubicBezTo>
                  <a:pt x="2038" y="7025"/>
                  <a:pt x="2038" y="6999"/>
                  <a:pt x="2012" y="6999"/>
                </a:cubicBezTo>
                <a:lnTo>
                  <a:pt x="2012" y="7025"/>
                </a:lnTo>
                <a:cubicBezTo>
                  <a:pt x="1985" y="7025"/>
                  <a:pt x="1985" y="7025"/>
                  <a:pt x="1985" y="7025"/>
                </a:cubicBezTo>
                <a:cubicBezTo>
                  <a:pt x="1958" y="7025"/>
                  <a:pt x="1958" y="7025"/>
                  <a:pt x="1958" y="7025"/>
                </a:cubicBezTo>
                <a:cubicBezTo>
                  <a:pt x="1931" y="7025"/>
                  <a:pt x="1904" y="7053"/>
                  <a:pt x="1904" y="7053"/>
                </a:cubicBezTo>
                <a:cubicBezTo>
                  <a:pt x="1904" y="7053"/>
                  <a:pt x="1904" y="7053"/>
                  <a:pt x="1931" y="7053"/>
                </a:cubicBezTo>
                <a:lnTo>
                  <a:pt x="1958" y="7053"/>
                </a:lnTo>
                <a:cubicBezTo>
                  <a:pt x="1958" y="7079"/>
                  <a:pt x="1985" y="7053"/>
                  <a:pt x="1985" y="7053"/>
                </a:cubicBezTo>
                <a:cubicBezTo>
                  <a:pt x="2012" y="7079"/>
                  <a:pt x="1985" y="7079"/>
                  <a:pt x="1985" y="7079"/>
                </a:cubicBezTo>
                <a:lnTo>
                  <a:pt x="1985" y="7106"/>
                </a:lnTo>
                <a:cubicBezTo>
                  <a:pt x="1985" y="7106"/>
                  <a:pt x="1985" y="7106"/>
                  <a:pt x="1985" y="7133"/>
                </a:cubicBezTo>
                <a:lnTo>
                  <a:pt x="1985" y="7160"/>
                </a:lnTo>
                <a:cubicBezTo>
                  <a:pt x="1958" y="7160"/>
                  <a:pt x="1931" y="7160"/>
                  <a:pt x="1931" y="7160"/>
                </a:cubicBezTo>
                <a:cubicBezTo>
                  <a:pt x="1931" y="7160"/>
                  <a:pt x="1931" y="7133"/>
                  <a:pt x="1931" y="7106"/>
                </a:cubicBezTo>
                <a:cubicBezTo>
                  <a:pt x="1904" y="7106"/>
                  <a:pt x="1904" y="7133"/>
                  <a:pt x="1904" y="7133"/>
                </a:cubicBezTo>
                <a:cubicBezTo>
                  <a:pt x="1904" y="7160"/>
                  <a:pt x="1904" y="7133"/>
                  <a:pt x="1878" y="7133"/>
                </a:cubicBezTo>
                <a:cubicBezTo>
                  <a:pt x="1851" y="7106"/>
                  <a:pt x="1851" y="7133"/>
                  <a:pt x="1824" y="7106"/>
                </a:cubicBezTo>
                <a:cubicBezTo>
                  <a:pt x="1824" y="7079"/>
                  <a:pt x="1824" y="7106"/>
                  <a:pt x="1797" y="7079"/>
                </a:cubicBezTo>
                <a:cubicBezTo>
                  <a:pt x="1797" y="7079"/>
                  <a:pt x="1797" y="7079"/>
                  <a:pt x="1771" y="7079"/>
                </a:cubicBezTo>
                <a:lnTo>
                  <a:pt x="1797" y="7106"/>
                </a:lnTo>
                <a:lnTo>
                  <a:pt x="1771" y="7106"/>
                </a:lnTo>
                <a:cubicBezTo>
                  <a:pt x="1771" y="7106"/>
                  <a:pt x="1771" y="7106"/>
                  <a:pt x="1771" y="7133"/>
                </a:cubicBezTo>
                <a:cubicBezTo>
                  <a:pt x="1744" y="7133"/>
                  <a:pt x="1797" y="7133"/>
                  <a:pt x="1797" y="7133"/>
                </a:cubicBezTo>
                <a:cubicBezTo>
                  <a:pt x="1797" y="7160"/>
                  <a:pt x="1771" y="7160"/>
                  <a:pt x="1771" y="7160"/>
                </a:cubicBezTo>
                <a:cubicBezTo>
                  <a:pt x="1771" y="7160"/>
                  <a:pt x="1771" y="7187"/>
                  <a:pt x="1771" y="7213"/>
                </a:cubicBezTo>
                <a:lnTo>
                  <a:pt x="1744" y="7213"/>
                </a:lnTo>
                <a:cubicBezTo>
                  <a:pt x="1744" y="7213"/>
                  <a:pt x="1744" y="7213"/>
                  <a:pt x="1716" y="7213"/>
                </a:cubicBezTo>
                <a:cubicBezTo>
                  <a:pt x="1716" y="7213"/>
                  <a:pt x="1716" y="7213"/>
                  <a:pt x="1716" y="7240"/>
                </a:cubicBezTo>
                <a:cubicBezTo>
                  <a:pt x="1690" y="7240"/>
                  <a:pt x="1716" y="7213"/>
                  <a:pt x="1690" y="7213"/>
                </a:cubicBezTo>
                <a:cubicBezTo>
                  <a:pt x="1690" y="7187"/>
                  <a:pt x="1690" y="7187"/>
                  <a:pt x="1690" y="7187"/>
                </a:cubicBezTo>
                <a:cubicBezTo>
                  <a:pt x="1663" y="7187"/>
                  <a:pt x="1663" y="7187"/>
                  <a:pt x="1663" y="7187"/>
                </a:cubicBezTo>
                <a:cubicBezTo>
                  <a:pt x="1637" y="7187"/>
                  <a:pt x="1637" y="7187"/>
                  <a:pt x="1637" y="7187"/>
                </a:cubicBezTo>
                <a:cubicBezTo>
                  <a:pt x="1637" y="7160"/>
                  <a:pt x="1637" y="7187"/>
                  <a:pt x="1637" y="7187"/>
                </a:cubicBezTo>
                <a:lnTo>
                  <a:pt x="1609" y="7187"/>
                </a:lnTo>
                <a:cubicBezTo>
                  <a:pt x="1609" y="7187"/>
                  <a:pt x="1583" y="7160"/>
                  <a:pt x="1583" y="7187"/>
                </a:cubicBezTo>
                <a:lnTo>
                  <a:pt x="1556" y="7187"/>
                </a:lnTo>
                <a:cubicBezTo>
                  <a:pt x="1556" y="7187"/>
                  <a:pt x="1556" y="7187"/>
                  <a:pt x="1556" y="7213"/>
                </a:cubicBezTo>
                <a:lnTo>
                  <a:pt x="1529" y="7187"/>
                </a:lnTo>
                <a:cubicBezTo>
                  <a:pt x="1502" y="7187"/>
                  <a:pt x="1502" y="7187"/>
                  <a:pt x="1502" y="7187"/>
                </a:cubicBezTo>
                <a:cubicBezTo>
                  <a:pt x="1475" y="7187"/>
                  <a:pt x="1502" y="7187"/>
                  <a:pt x="1502" y="7213"/>
                </a:cubicBezTo>
                <a:cubicBezTo>
                  <a:pt x="1502" y="7213"/>
                  <a:pt x="1502" y="7213"/>
                  <a:pt x="1502" y="7240"/>
                </a:cubicBezTo>
                <a:cubicBezTo>
                  <a:pt x="1502" y="7240"/>
                  <a:pt x="1502" y="7240"/>
                  <a:pt x="1475" y="7240"/>
                </a:cubicBezTo>
                <a:cubicBezTo>
                  <a:pt x="1475" y="7267"/>
                  <a:pt x="1475" y="7240"/>
                  <a:pt x="1475" y="7240"/>
                </a:cubicBezTo>
                <a:lnTo>
                  <a:pt x="1475" y="7213"/>
                </a:lnTo>
                <a:cubicBezTo>
                  <a:pt x="1475" y="7187"/>
                  <a:pt x="1449" y="7213"/>
                  <a:pt x="1449" y="7213"/>
                </a:cubicBezTo>
                <a:lnTo>
                  <a:pt x="1449" y="7240"/>
                </a:lnTo>
                <a:lnTo>
                  <a:pt x="1422" y="7267"/>
                </a:lnTo>
                <a:cubicBezTo>
                  <a:pt x="1422" y="7267"/>
                  <a:pt x="1422" y="7267"/>
                  <a:pt x="1422" y="7294"/>
                </a:cubicBezTo>
                <a:cubicBezTo>
                  <a:pt x="1422" y="7294"/>
                  <a:pt x="1422" y="7294"/>
                  <a:pt x="1395" y="7321"/>
                </a:cubicBezTo>
                <a:cubicBezTo>
                  <a:pt x="1395" y="7321"/>
                  <a:pt x="1395" y="7321"/>
                  <a:pt x="1395" y="7294"/>
                </a:cubicBezTo>
                <a:lnTo>
                  <a:pt x="1368" y="7321"/>
                </a:lnTo>
                <a:cubicBezTo>
                  <a:pt x="1341" y="7321"/>
                  <a:pt x="1368" y="7294"/>
                  <a:pt x="1368" y="7294"/>
                </a:cubicBezTo>
                <a:lnTo>
                  <a:pt x="1341" y="7294"/>
                </a:lnTo>
                <a:lnTo>
                  <a:pt x="1315" y="7294"/>
                </a:lnTo>
                <a:cubicBezTo>
                  <a:pt x="1315" y="7267"/>
                  <a:pt x="1315" y="7294"/>
                  <a:pt x="1315" y="7294"/>
                </a:cubicBezTo>
                <a:cubicBezTo>
                  <a:pt x="1287" y="7294"/>
                  <a:pt x="1315" y="7294"/>
                  <a:pt x="1315" y="7321"/>
                </a:cubicBezTo>
                <a:cubicBezTo>
                  <a:pt x="1315" y="7321"/>
                  <a:pt x="1287" y="7347"/>
                  <a:pt x="1261" y="7347"/>
                </a:cubicBezTo>
                <a:cubicBezTo>
                  <a:pt x="1234" y="7347"/>
                  <a:pt x="1261" y="7347"/>
                  <a:pt x="1234" y="7347"/>
                </a:cubicBezTo>
                <a:lnTo>
                  <a:pt x="1208" y="7347"/>
                </a:lnTo>
                <a:cubicBezTo>
                  <a:pt x="1234" y="7321"/>
                  <a:pt x="1234" y="7321"/>
                  <a:pt x="1261" y="7321"/>
                </a:cubicBezTo>
                <a:cubicBezTo>
                  <a:pt x="1261" y="7321"/>
                  <a:pt x="1261" y="7321"/>
                  <a:pt x="1261" y="7294"/>
                </a:cubicBezTo>
                <a:cubicBezTo>
                  <a:pt x="1261" y="7294"/>
                  <a:pt x="1261" y="7294"/>
                  <a:pt x="1261" y="7267"/>
                </a:cubicBezTo>
                <a:lnTo>
                  <a:pt x="1287" y="7240"/>
                </a:lnTo>
                <a:cubicBezTo>
                  <a:pt x="1315" y="7213"/>
                  <a:pt x="1287" y="7213"/>
                  <a:pt x="1287" y="7213"/>
                </a:cubicBezTo>
                <a:cubicBezTo>
                  <a:pt x="1261" y="7213"/>
                  <a:pt x="1261" y="7213"/>
                  <a:pt x="1261" y="7240"/>
                </a:cubicBezTo>
                <a:cubicBezTo>
                  <a:pt x="1261" y="7240"/>
                  <a:pt x="1261" y="7213"/>
                  <a:pt x="1261" y="7240"/>
                </a:cubicBezTo>
                <a:cubicBezTo>
                  <a:pt x="1234" y="7240"/>
                  <a:pt x="1234" y="7267"/>
                  <a:pt x="1234" y="7267"/>
                </a:cubicBezTo>
                <a:cubicBezTo>
                  <a:pt x="1234" y="7267"/>
                  <a:pt x="1208" y="7294"/>
                  <a:pt x="1180" y="7294"/>
                </a:cubicBezTo>
                <a:cubicBezTo>
                  <a:pt x="1208" y="7267"/>
                  <a:pt x="1208" y="7213"/>
                  <a:pt x="1208" y="7213"/>
                </a:cubicBezTo>
                <a:cubicBezTo>
                  <a:pt x="1180" y="7213"/>
                  <a:pt x="1180" y="7213"/>
                  <a:pt x="1180" y="7213"/>
                </a:cubicBezTo>
                <a:cubicBezTo>
                  <a:pt x="1180" y="7187"/>
                  <a:pt x="1153" y="7187"/>
                  <a:pt x="1153" y="7187"/>
                </a:cubicBezTo>
                <a:cubicBezTo>
                  <a:pt x="1127" y="7187"/>
                  <a:pt x="1127" y="7187"/>
                  <a:pt x="1127" y="7187"/>
                </a:cubicBezTo>
                <a:cubicBezTo>
                  <a:pt x="1127" y="7160"/>
                  <a:pt x="1127" y="7187"/>
                  <a:pt x="1127" y="7213"/>
                </a:cubicBezTo>
                <a:cubicBezTo>
                  <a:pt x="1127" y="7213"/>
                  <a:pt x="1153" y="7213"/>
                  <a:pt x="1153" y="7240"/>
                </a:cubicBezTo>
                <a:cubicBezTo>
                  <a:pt x="1153" y="7240"/>
                  <a:pt x="1153" y="7240"/>
                  <a:pt x="1127" y="7240"/>
                </a:cubicBezTo>
                <a:cubicBezTo>
                  <a:pt x="1100" y="7240"/>
                  <a:pt x="1073" y="7267"/>
                  <a:pt x="1073" y="7267"/>
                </a:cubicBezTo>
                <a:lnTo>
                  <a:pt x="1073" y="7240"/>
                </a:lnTo>
                <a:cubicBezTo>
                  <a:pt x="1046" y="7240"/>
                  <a:pt x="1046" y="7240"/>
                  <a:pt x="1046" y="7240"/>
                </a:cubicBezTo>
                <a:lnTo>
                  <a:pt x="1046" y="7267"/>
                </a:lnTo>
                <a:lnTo>
                  <a:pt x="1020" y="7294"/>
                </a:lnTo>
                <a:cubicBezTo>
                  <a:pt x="993" y="7294"/>
                  <a:pt x="993" y="7267"/>
                  <a:pt x="993" y="7267"/>
                </a:cubicBezTo>
                <a:cubicBezTo>
                  <a:pt x="993" y="7294"/>
                  <a:pt x="966" y="7294"/>
                  <a:pt x="939" y="7294"/>
                </a:cubicBezTo>
                <a:cubicBezTo>
                  <a:pt x="939" y="7294"/>
                  <a:pt x="939" y="7294"/>
                  <a:pt x="939" y="7267"/>
                </a:cubicBezTo>
                <a:cubicBezTo>
                  <a:pt x="939" y="7267"/>
                  <a:pt x="939" y="7294"/>
                  <a:pt x="939" y="7267"/>
                </a:cubicBezTo>
                <a:cubicBezTo>
                  <a:pt x="939" y="7267"/>
                  <a:pt x="939" y="7267"/>
                  <a:pt x="912" y="7240"/>
                </a:cubicBezTo>
                <a:lnTo>
                  <a:pt x="912" y="7267"/>
                </a:lnTo>
                <a:cubicBezTo>
                  <a:pt x="886" y="7267"/>
                  <a:pt x="912" y="7267"/>
                  <a:pt x="886" y="7267"/>
                </a:cubicBezTo>
                <a:cubicBezTo>
                  <a:pt x="886" y="7294"/>
                  <a:pt x="858" y="7294"/>
                  <a:pt x="858" y="7321"/>
                </a:cubicBezTo>
                <a:cubicBezTo>
                  <a:pt x="858" y="7347"/>
                  <a:pt x="805" y="7375"/>
                  <a:pt x="805" y="7375"/>
                </a:cubicBezTo>
                <a:cubicBezTo>
                  <a:pt x="778" y="7347"/>
                  <a:pt x="805" y="7347"/>
                  <a:pt x="805" y="7321"/>
                </a:cubicBezTo>
                <a:lnTo>
                  <a:pt x="778" y="7347"/>
                </a:lnTo>
                <a:cubicBezTo>
                  <a:pt x="778" y="7347"/>
                  <a:pt x="778" y="7347"/>
                  <a:pt x="778" y="7375"/>
                </a:cubicBezTo>
                <a:cubicBezTo>
                  <a:pt x="778" y="7375"/>
                  <a:pt x="724" y="7401"/>
                  <a:pt x="724" y="7375"/>
                </a:cubicBezTo>
                <a:cubicBezTo>
                  <a:pt x="724" y="7375"/>
                  <a:pt x="751" y="7347"/>
                  <a:pt x="724" y="7347"/>
                </a:cubicBezTo>
                <a:cubicBezTo>
                  <a:pt x="724" y="7321"/>
                  <a:pt x="724" y="7347"/>
                  <a:pt x="724" y="7321"/>
                </a:cubicBezTo>
                <a:cubicBezTo>
                  <a:pt x="698" y="7321"/>
                  <a:pt x="751" y="7321"/>
                  <a:pt x="751" y="7294"/>
                </a:cubicBezTo>
                <a:cubicBezTo>
                  <a:pt x="778" y="7294"/>
                  <a:pt x="805" y="7267"/>
                  <a:pt x="805" y="7267"/>
                </a:cubicBezTo>
                <a:cubicBezTo>
                  <a:pt x="805" y="7267"/>
                  <a:pt x="858" y="7240"/>
                  <a:pt x="886" y="7240"/>
                </a:cubicBezTo>
                <a:cubicBezTo>
                  <a:pt x="886" y="7240"/>
                  <a:pt x="939" y="7187"/>
                  <a:pt x="939" y="7160"/>
                </a:cubicBezTo>
                <a:cubicBezTo>
                  <a:pt x="966" y="7160"/>
                  <a:pt x="966" y="7160"/>
                  <a:pt x="966" y="7133"/>
                </a:cubicBezTo>
                <a:cubicBezTo>
                  <a:pt x="993" y="7133"/>
                  <a:pt x="993" y="7133"/>
                  <a:pt x="993" y="7133"/>
                </a:cubicBezTo>
                <a:lnTo>
                  <a:pt x="1046" y="7106"/>
                </a:lnTo>
                <a:cubicBezTo>
                  <a:pt x="1073" y="7106"/>
                  <a:pt x="1046" y="7079"/>
                  <a:pt x="1073" y="7079"/>
                </a:cubicBezTo>
                <a:cubicBezTo>
                  <a:pt x="1073" y="7053"/>
                  <a:pt x="1020" y="7106"/>
                  <a:pt x="993" y="7106"/>
                </a:cubicBezTo>
                <a:cubicBezTo>
                  <a:pt x="993" y="7106"/>
                  <a:pt x="993" y="7106"/>
                  <a:pt x="966" y="7106"/>
                </a:cubicBezTo>
                <a:cubicBezTo>
                  <a:pt x="966" y="7106"/>
                  <a:pt x="966" y="7133"/>
                  <a:pt x="939" y="7133"/>
                </a:cubicBezTo>
                <a:cubicBezTo>
                  <a:pt x="912" y="7133"/>
                  <a:pt x="912" y="7133"/>
                  <a:pt x="912" y="7133"/>
                </a:cubicBezTo>
                <a:cubicBezTo>
                  <a:pt x="886" y="7133"/>
                  <a:pt x="832" y="7187"/>
                  <a:pt x="832" y="7187"/>
                </a:cubicBezTo>
                <a:cubicBezTo>
                  <a:pt x="832" y="7187"/>
                  <a:pt x="832" y="7187"/>
                  <a:pt x="805" y="7187"/>
                </a:cubicBezTo>
                <a:lnTo>
                  <a:pt x="751" y="7213"/>
                </a:lnTo>
                <a:cubicBezTo>
                  <a:pt x="724" y="7213"/>
                  <a:pt x="698" y="7213"/>
                  <a:pt x="698" y="7213"/>
                </a:cubicBezTo>
                <a:cubicBezTo>
                  <a:pt x="671" y="7213"/>
                  <a:pt x="724" y="7213"/>
                  <a:pt x="751" y="7187"/>
                </a:cubicBezTo>
                <a:cubicBezTo>
                  <a:pt x="778" y="7160"/>
                  <a:pt x="751" y="7160"/>
                  <a:pt x="751" y="7160"/>
                </a:cubicBezTo>
                <a:cubicBezTo>
                  <a:pt x="751" y="7160"/>
                  <a:pt x="858" y="7106"/>
                  <a:pt x="886" y="7079"/>
                </a:cubicBezTo>
                <a:cubicBezTo>
                  <a:pt x="912" y="7053"/>
                  <a:pt x="939" y="7053"/>
                  <a:pt x="939" y="7053"/>
                </a:cubicBezTo>
                <a:cubicBezTo>
                  <a:pt x="966" y="7053"/>
                  <a:pt x="993" y="7025"/>
                  <a:pt x="993" y="7025"/>
                </a:cubicBezTo>
                <a:cubicBezTo>
                  <a:pt x="1020" y="7025"/>
                  <a:pt x="1046" y="6999"/>
                  <a:pt x="1073" y="6999"/>
                </a:cubicBezTo>
                <a:cubicBezTo>
                  <a:pt x="1073" y="7025"/>
                  <a:pt x="1100" y="6999"/>
                  <a:pt x="1100" y="6972"/>
                </a:cubicBezTo>
                <a:lnTo>
                  <a:pt x="1127" y="6972"/>
                </a:lnTo>
                <a:cubicBezTo>
                  <a:pt x="1153" y="6972"/>
                  <a:pt x="1153" y="6972"/>
                  <a:pt x="1153" y="6946"/>
                </a:cubicBezTo>
                <a:lnTo>
                  <a:pt x="1153" y="6918"/>
                </a:lnTo>
                <a:lnTo>
                  <a:pt x="1180" y="6891"/>
                </a:lnTo>
                <a:cubicBezTo>
                  <a:pt x="1180" y="6865"/>
                  <a:pt x="1153" y="6891"/>
                  <a:pt x="1153" y="6891"/>
                </a:cubicBezTo>
                <a:cubicBezTo>
                  <a:pt x="1153" y="6891"/>
                  <a:pt x="1153" y="6891"/>
                  <a:pt x="1153" y="6865"/>
                </a:cubicBezTo>
                <a:cubicBezTo>
                  <a:pt x="1127" y="6865"/>
                  <a:pt x="1127" y="6891"/>
                  <a:pt x="1127" y="6891"/>
                </a:cubicBezTo>
                <a:cubicBezTo>
                  <a:pt x="1100" y="6891"/>
                  <a:pt x="1100" y="6891"/>
                  <a:pt x="1100" y="6891"/>
                </a:cubicBezTo>
                <a:cubicBezTo>
                  <a:pt x="1073" y="6865"/>
                  <a:pt x="1073" y="6891"/>
                  <a:pt x="1073" y="6865"/>
                </a:cubicBezTo>
                <a:cubicBezTo>
                  <a:pt x="1046" y="6865"/>
                  <a:pt x="1073" y="6865"/>
                  <a:pt x="1073" y="6838"/>
                </a:cubicBezTo>
                <a:cubicBezTo>
                  <a:pt x="1046" y="6838"/>
                  <a:pt x="1046" y="6838"/>
                  <a:pt x="1046" y="6838"/>
                </a:cubicBezTo>
                <a:cubicBezTo>
                  <a:pt x="1020" y="6838"/>
                  <a:pt x="1020" y="6865"/>
                  <a:pt x="1020" y="6865"/>
                </a:cubicBezTo>
                <a:cubicBezTo>
                  <a:pt x="1020" y="6891"/>
                  <a:pt x="1020" y="6891"/>
                  <a:pt x="1020" y="6891"/>
                </a:cubicBezTo>
                <a:cubicBezTo>
                  <a:pt x="1020" y="6918"/>
                  <a:pt x="1020" y="6918"/>
                  <a:pt x="1020" y="6918"/>
                </a:cubicBezTo>
                <a:lnTo>
                  <a:pt x="993" y="6918"/>
                </a:lnTo>
                <a:lnTo>
                  <a:pt x="993" y="6946"/>
                </a:lnTo>
                <a:cubicBezTo>
                  <a:pt x="966" y="6946"/>
                  <a:pt x="912" y="6972"/>
                  <a:pt x="912" y="6972"/>
                </a:cubicBezTo>
                <a:lnTo>
                  <a:pt x="912" y="6946"/>
                </a:lnTo>
                <a:cubicBezTo>
                  <a:pt x="912" y="6946"/>
                  <a:pt x="912" y="6972"/>
                  <a:pt x="886" y="6972"/>
                </a:cubicBezTo>
                <a:cubicBezTo>
                  <a:pt x="886" y="6972"/>
                  <a:pt x="858" y="6972"/>
                  <a:pt x="858" y="6946"/>
                </a:cubicBezTo>
                <a:cubicBezTo>
                  <a:pt x="832" y="6946"/>
                  <a:pt x="858" y="6946"/>
                  <a:pt x="858" y="6946"/>
                </a:cubicBezTo>
                <a:cubicBezTo>
                  <a:pt x="858" y="6918"/>
                  <a:pt x="832" y="6946"/>
                  <a:pt x="832" y="6946"/>
                </a:cubicBezTo>
                <a:cubicBezTo>
                  <a:pt x="805" y="6946"/>
                  <a:pt x="832" y="6972"/>
                  <a:pt x="832" y="6972"/>
                </a:cubicBezTo>
                <a:cubicBezTo>
                  <a:pt x="832" y="6999"/>
                  <a:pt x="832" y="6999"/>
                  <a:pt x="805" y="6999"/>
                </a:cubicBezTo>
                <a:cubicBezTo>
                  <a:pt x="805" y="6999"/>
                  <a:pt x="805" y="6999"/>
                  <a:pt x="778" y="6999"/>
                </a:cubicBezTo>
                <a:cubicBezTo>
                  <a:pt x="778" y="6999"/>
                  <a:pt x="724" y="7025"/>
                  <a:pt x="724" y="6999"/>
                </a:cubicBezTo>
                <a:cubicBezTo>
                  <a:pt x="724" y="6999"/>
                  <a:pt x="724" y="7025"/>
                  <a:pt x="698" y="6999"/>
                </a:cubicBezTo>
                <a:cubicBezTo>
                  <a:pt x="671" y="6999"/>
                  <a:pt x="671" y="7025"/>
                  <a:pt x="671" y="7025"/>
                </a:cubicBezTo>
                <a:cubicBezTo>
                  <a:pt x="644" y="7025"/>
                  <a:pt x="644" y="7025"/>
                  <a:pt x="617" y="7025"/>
                </a:cubicBezTo>
                <a:cubicBezTo>
                  <a:pt x="617" y="7025"/>
                  <a:pt x="617" y="7025"/>
                  <a:pt x="617" y="7053"/>
                </a:cubicBezTo>
                <a:cubicBezTo>
                  <a:pt x="590" y="7053"/>
                  <a:pt x="590" y="7053"/>
                  <a:pt x="590" y="7053"/>
                </a:cubicBezTo>
                <a:lnTo>
                  <a:pt x="617" y="7079"/>
                </a:lnTo>
                <a:lnTo>
                  <a:pt x="590" y="7079"/>
                </a:lnTo>
                <a:cubicBezTo>
                  <a:pt x="564" y="7079"/>
                  <a:pt x="564" y="7079"/>
                  <a:pt x="564" y="7079"/>
                </a:cubicBezTo>
                <a:cubicBezTo>
                  <a:pt x="564" y="7053"/>
                  <a:pt x="536" y="7079"/>
                  <a:pt x="536" y="7106"/>
                </a:cubicBezTo>
                <a:cubicBezTo>
                  <a:pt x="510" y="7133"/>
                  <a:pt x="483" y="7133"/>
                  <a:pt x="483" y="7133"/>
                </a:cubicBezTo>
                <a:cubicBezTo>
                  <a:pt x="457" y="7133"/>
                  <a:pt x="483" y="7106"/>
                  <a:pt x="457" y="7106"/>
                </a:cubicBezTo>
                <a:lnTo>
                  <a:pt x="429" y="7106"/>
                </a:lnTo>
                <a:lnTo>
                  <a:pt x="403" y="7106"/>
                </a:lnTo>
                <a:cubicBezTo>
                  <a:pt x="403" y="7106"/>
                  <a:pt x="376" y="7106"/>
                  <a:pt x="376" y="7133"/>
                </a:cubicBezTo>
                <a:lnTo>
                  <a:pt x="349" y="7133"/>
                </a:lnTo>
                <a:lnTo>
                  <a:pt x="376" y="7106"/>
                </a:lnTo>
                <a:lnTo>
                  <a:pt x="349" y="7106"/>
                </a:lnTo>
                <a:cubicBezTo>
                  <a:pt x="349" y="7106"/>
                  <a:pt x="349" y="7106"/>
                  <a:pt x="322" y="7133"/>
                </a:cubicBezTo>
                <a:lnTo>
                  <a:pt x="269" y="7160"/>
                </a:lnTo>
                <a:cubicBezTo>
                  <a:pt x="242" y="7160"/>
                  <a:pt x="269" y="7133"/>
                  <a:pt x="269" y="7133"/>
                </a:cubicBezTo>
                <a:cubicBezTo>
                  <a:pt x="295" y="7106"/>
                  <a:pt x="322" y="7106"/>
                  <a:pt x="349" y="7106"/>
                </a:cubicBezTo>
                <a:cubicBezTo>
                  <a:pt x="349" y="7106"/>
                  <a:pt x="349" y="7079"/>
                  <a:pt x="376" y="7079"/>
                </a:cubicBezTo>
                <a:cubicBezTo>
                  <a:pt x="376" y="7079"/>
                  <a:pt x="376" y="7079"/>
                  <a:pt x="403" y="7106"/>
                </a:cubicBezTo>
                <a:lnTo>
                  <a:pt x="429" y="7079"/>
                </a:lnTo>
                <a:cubicBezTo>
                  <a:pt x="429" y="7079"/>
                  <a:pt x="429" y="7079"/>
                  <a:pt x="457" y="7079"/>
                </a:cubicBezTo>
                <a:lnTo>
                  <a:pt x="457" y="7053"/>
                </a:lnTo>
                <a:lnTo>
                  <a:pt x="457" y="7025"/>
                </a:lnTo>
                <a:cubicBezTo>
                  <a:pt x="483" y="7025"/>
                  <a:pt x="429" y="6999"/>
                  <a:pt x="429" y="6999"/>
                </a:cubicBezTo>
                <a:cubicBezTo>
                  <a:pt x="403" y="6999"/>
                  <a:pt x="429" y="6972"/>
                  <a:pt x="429" y="6972"/>
                </a:cubicBezTo>
                <a:lnTo>
                  <a:pt x="457" y="6999"/>
                </a:lnTo>
                <a:cubicBezTo>
                  <a:pt x="483" y="6999"/>
                  <a:pt x="483" y="6999"/>
                  <a:pt x="483" y="6972"/>
                </a:cubicBezTo>
                <a:cubicBezTo>
                  <a:pt x="483" y="6972"/>
                  <a:pt x="510" y="6972"/>
                  <a:pt x="510" y="6999"/>
                </a:cubicBezTo>
                <a:lnTo>
                  <a:pt x="510" y="6972"/>
                </a:lnTo>
                <a:cubicBezTo>
                  <a:pt x="536" y="6972"/>
                  <a:pt x="536" y="6972"/>
                  <a:pt x="564" y="6972"/>
                </a:cubicBezTo>
                <a:cubicBezTo>
                  <a:pt x="564" y="6972"/>
                  <a:pt x="564" y="6972"/>
                  <a:pt x="564" y="6946"/>
                </a:cubicBezTo>
                <a:cubicBezTo>
                  <a:pt x="564" y="6918"/>
                  <a:pt x="590" y="6918"/>
                  <a:pt x="590" y="6918"/>
                </a:cubicBezTo>
                <a:cubicBezTo>
                  <a:pt x="590" y="6891"/>
                  <a:pt x="590" y="6891"/>
                  <a:pt x="590" y="6918"/>
                </a:cubicBezTo>
                <a:cubicBezTo>
                  <a:pt x="564" y="6918"/>
                  <a:pt x="536" y="6918"/>
                  <a:pt x="536" y="6918"/>
                </a:cubicBezTo>
                <a:cubicBezTo>
                  <a:pt x="510" y="6891"/>
                  <a:pt x="536" y="6891"/>
                  <a:pt x="536" y="6891"/>
                </a:cubicBezTo>
                <a:cubicBezTo>
                  <a:pt x="564" y="6865"/>
                  <a:pt x="590" y="6865"/>
                  <a:pt x="617" y="6865"/>
                </a:cubicBezTo>
                <a:lnTo>
                  <a:pt x="644" y="6838"/>
                </a:lnTo>
                <a:lnTo>
                  <a:pt x="671" y="6838"/>
                </a:lnTo>
                <a:lnTo>
                  <a:pt x="644" y="6865"/>
                </a:lnTo>
                <a:lnTo>
                  <a:pt x="671" y="6865"/>
                </a:lnTo>
                <a:cubicBezTo>
                  <a:pt x="671" y="6838"/>
                  <a:pt x="698" y="6838"/>
                  <a:pt x="698" y="6838"/>
                </a:cubicBezTo>
                <a:cubicBezTo>
                  <a:pt x="698" y="6838"/>
                  <a:pt x="698" y="6838"/>
                  <a:pt x="698" y="6811"/>
                </a:cubicBezTo>
                <a:cubicBezTo>
                  <a:pt x="724" y="6811"/>
                  <a:pt x="724" y="6838"/>
                  <a:pt x="751" y="6838"/>
                </a:cubicBezTo>
                <a:lnTo>
                  <a:pt x="778" y="6838"/>
                </a:lnTo>
                <a:cubicBezTo>
                  <a:pt x="778" y="6838"/>
                  <a:pt x="778" y="6838"/>
                  <a:pt x="778" y="6811"/>
                </a:cubicBezTo>
                <a:cubicBezTo>
                  <a:pt x="778" y="6784"/>
                  <a:pt x="751" y="6784"/>
                  <a:pt x="751" y="6784"/>
                </a:cubicBezTo>
                <a:cubicBezTo>
                  <a:pt x="724" y="6784"/>
                  <a:pt x="724" y="6784"/>
                  <a:pt x="724" y="6784"/>
                </a:cubicBezTo>
                <a:cubicBezTo>
                  <a:pt x="724" y="6758"/>
                  <a:pt x="778" y="6758"/>
                  <a:pt x="778" y="6758"/>
                </a:cubicBezTo>
                <a:cubicBezTo>
                  <a:pt x="805" y="6758"/>
                  <a:pt x="778" y="6731"/>
                  <a:pt x="778" y="6731"/>
                </a:cubicBezTo>
                <a:cubicBezTo>
                  <a:pt x="805" y="6731"/>
                  <a:pt x="832" y="6704"/>
                  <a:pt x="832" y="6677"/>
                </a:cubicBezTo>
                <a:cubicBezTo>
                  <a:pt x="832" y="6677"/>
                  <a:pt x="832" y="6677"/>
                  <a:pt x="858" y="6677"/>
                </a:cubicBezTo>
                <a:cubicBezTo>
                  <a:pt x="886" y="6677"/>
                  <a:pt x="912" y="6677"/>
                  <a:pt x="939" y="6677"/>
                </a:cubicBezTo>
                <a:lnTo>
                  <a:pt x="939" y="6650"/>
                </a:lnTo>
                <a:lnTo>
                  <a:pt x="993" y="6624"/>
                </a:lnTo>
                <a:lnTo>
                  <a:pt x="1020" y="6624"/>
                </a:lnTo>
                <a:cubicBezTo>
                  <a:pt x="1046" y="6596"/>
                  <a:pt x="1020" y="6596"/>
                  <a:pt x="1020" y="6596"/>
                </a:cubicBezTo>
                <a:cubicBezTo>
                  <a:pt x="1020" y="6596"/>
                  <a:pt x="1020" y="6624"/>
                  <a:pt x="993" y="6624"/>
                </a:cubicBezTo>
                <a:lnTo>
                  <a:pt x="966" y="6624"/>
                </a:lnTo>
                <a:lnTo>
                  <a:pt x="939" y="6624"/>
                </a:lnTo>
                <a:lnTo>
                  <a:pt x="912" y="6624"/>
                </a:lnTo>
                <a:cubicBezTo>
                  <a:pt x="912" y="6624"/>
                  <a:pt x="858" y="6650"/>
                  <a:pt x="805" y="6650"/>
                </a:cubicBezTo>
                <a:cubicBezTo>
                  <a:pt x="778" y="6650"/>
                  <a:pt x="778" y="6677"/>
                  <a:pt x="778" y="6677"/>
                </a:cubicBezTo>
                <a:lnTo>
                  <a:pt x="724" y="6704"/>
                </a:lnTo>
                <a:cubicBezTo>
                  <a:pt x="698" y="6704"/>
                  <a:pt x="698" y="6731"/>
                  <a:pt x="698" y="6731"/>
                </a:cubicBezTo>
                <a:lnTo>
                  <a:pt x="671" y="6731"/>
                </a:lnTo>
                <a:lnTo>
                  <a:pt x="671" y="6704"/>
                </a:lnTo>
                <a:cubicBezTo>
                  <a:pt x="671" y="6704"/>
                  <a:pt x="644" y="6704"/>
                  <a:pt x="644" y="6731"/>
                </a:cubicBezTo>
                <a:lnTo>
                  <a:pt x="644" y="6704"/>
                </a:lnTo>
                <a:cubicBezTo>
                  <a:pt x="644" y="6704"/>
                  <a:pt x="644" y="6677"/>
                  <a:pt x="617" y="6677"/>
                </a:cubicBezTo>
                <a:lnTo>
                  <a:pt x="644" y="6731"/>
                </a:lnTo>
                <a:cubicBezTo>
                  <a:pt x="644" y="6731"/>
                  <a:pt x="644" y="6758"/>
                  <a:pt x="644" y="6784"/>
                </a:cubicBezTo>
                <a:cubicBezTo>
                  <a:pt x="644" y="6784"/>
                  <a:pt x="617" y="6784"/>
                  <a:pt x="644" y="6758"/>
                </a:cubicBezTo>
                <a:cubicBezTo>
                  <a:pt x="617" y="6731"/>
                  <a:pt x="590" y="6758"/>
                  <a:pt x="564" y="6758"/>
                </a:cubicBezTo>
                <a:cubicBezTo>
                  <a:pt x="564" y="6758"/>
                  <a:pt x="564" y="6758"/>
                  <a:pt x="564" y="6784"/>
                </a:cubicBezTo>
                <a:cubicBezTo>
                  <a:pt x="536" y="6784"/>
                  <a:pt x="536" y="6784"/>
                  <a:pt x="536" y="6784"/>
                </a:cubicBezTo>
                <a:cubicBezTo>
                  <a:pt x="536" y="6784"/>
                  <a:pt x="536" y="6784"/>
                  <a:pt x="510" y="6811"/>
                </a:cubicBezTo>
                <a:cubicBezTo>
                  <a:pt x="510" y="6811"/>
                  <a:pt x="483" y="6811"/>
                  <a:pt x="483" y="6784"/>
                </a:cubicBezTo>
                <a:cubicBezTo>
                  <a:pt x="483" y="6784"/>
                  <a:pt x="483" y="6811"/>
                  <a:pt x="457" y="6811"/>
                </a:cubicBezTo>
                <a:cubicBezTo>
                  <a:pt x="457" y="6811"/>
                  <a:pt x="457" y="6811"/>
                  <a:pt x="457" y="6838"/>
                </a:cubicBezTo>
                <a:cubicBezTo>
                  <a:pt x="429" y="6838"/>
                  <a:pt x="429" y="6838"/>
                  <a:pt x="429" y="6838"/>
                </a:cubicBezTo>
                <a:cubicBezTo>
                  <a:pt x="429" y="6838"/>
                  <a:pt x="403" y="6838"/>
                  <a:pt x="403" y="6865"/>
                </a:cubicBezTo>
                <a:lnTo>
                  <a:pt x="376" y="6838"/>
                </a:lnTo>
                <a:cubicBezTo>
                  <a:pt x="376" y="6838"/>
                  <a:pt x="403" y="6838"/>
                  <a:pt x="403" y="6811"/>
                </a:cubicBezTo>
                <a:cubicBezTo>
                  <a:pt x="403" y="6811"/>
                  <a:pt x="376" y="6811"/>
                  <a:pt x="376" y="6838"/>
                </a:cubicBezTo>
                <a:lnTo>
                  <a:pt x="376" y="6811"/>
                </a:lnTo>
                <a:cubicBezTo>
                  <a:pt x="349" y="6811"/>
                  <a:pt x="322" y="6811"/>
                  <a:pt x="322" y="6811"/>
                </a:cubicBezTo>
                <a:lnTo>
                  <a:pt x="269" y="6784"/>
                </a:lnTo>
                <a:lnTo>
                  <a:pt x="295" y="6784"/>
                </a:lnTo>
                <a:cubicBezTo>
                  <a:pt x="322" y="6784"/>
                  <a:pt x="322" y="6784"/>
                  <a:pt x="322" y="6784"/>
                </a:cubicBezTo>
                <a:lnTo>
                  <a:pt x="322" y="6758"/>
                </a:lnTo>
                <a:lnTo>
                  <a:pt x="349" y="6758"/>
                </a:lnTo>
                <a:lnTo>
                  <a:pt x="322" y="6731"/>
                </a:lnTo>
                <a:cubicBezTo>
                  <a:pt x="322" y="6731"/>
                  <a:pt x="349" y="6731"/>
                  <a:pt x="322" y="6704"/>
                </a:cubicBezTo>
                <a:cubicBezTo>
                  <a:pt x="322" y="6677"/>
                  <a:pt x="322" y="6704"/>
                  <a:pt x="295" y="6677"/>
                </a:cubicBezTo>
                <a:lnTo>
                  <a:pt x="322" y="6650"/>
                </a:lnTo>
                <a:cubicBezTo>
                  <a:pt x="322" y="6650"/>
                  <a:pt x="295" y="6650"/>
                  <a:pt x="295" y="6677"/>
                </a:cubicBezTo>
                <a:cubicBezTo>
                  <a:pt x="269" y="6677"/>
                  <a:pt x="269" y="6677"/>
                  <a:pt x="242" y="6677"/>
                </a:cubicBezTo>
                <a:cubicBezTo>
                  <a:pt x="242" y="6677"/>
                  <a:pt x="242" y="6677"/>
                  <a:pt x="242" y="6704"/>
                </a:cubicBezTo>
                <a:lnTo>
                  <a:pt x="215" y="6704"/>
                </a:lnTo>
                <a:cubicBezTo>
                  <a:pt x="215" y="6731"/>
                  <a:pt x="215" y="6731"/>
                  <a:pt x="215" y="6731"/>
                </a:cubicBezTo>
                <a:lnTo>
                  <a:pt x="161" y="6784"/>
                </a:lnTo>
                <a:cubicBezTo>
                  <a:pt x="161" y="6784"/>
                  <a:pt x="135" y="6784"/>
                  <a:pt x="135" y="6758"/>
                </a:cubicBezTo>
                <a:lnTo>
                  <a:pt x="161" y="6758"/>
                </a:lnTo>
                <a:lnTo>
                  <a:pt x="161" y="6731"/>
                </a:lnTo>
                <a:cubicBezTo>
                  <a:pt x="161" y="6731"/>
                  <a:pt x="161" y="6704"/>
                  <a:pt x="161" y="6677"/>
                </a:cubicBezTo>
                <a:cubicBezTo>
                  <a:pt x="161" y="6677"/>
                  <a:pt x="161" y="6677"/>
                  <a:pt x="135" y="6677"/>
                </a:cubicBezTo>
                <a:cubicBezTo>
                  <a:pt x="135" y="6677"/>
                  <a:pt x="135" y="6677"/>
                  <a:pt x="107" y="6677"/>
                </a:cubicBezTo>
                <a:cubicBezTo>
                  <a:pt x="107" y="6677"/>
                  <a:pt x="107" y="6650"/>
                  <a:pt x="107" y="6624"/>
                </a:cubicBezTo>
                <a:cubicBezTo>
                  <a:pt x="107" y="6624"/>
                  <a:pt x="81" y="6624"/>
                  <a:pt x="81" y="6596"/>
                </a:cubicBezTo>
                <a:lnTo>
                  <a:pt x="135" y="6624"/>
                </a:lnTo>
                <a:cubicBezTo>
                  <a:pt x="135" y="6596"/>
                  <a:pt x="135" y="6596"/>
                  <a:pt x="161" y="6596"/>
                </a:cubicBezTo>
                <a:cubicBezTo>
                  <a:pt x="161" y="6596"/>
                  <a:pt x="161" y="6596"/>
                  <a:pt x="188" y="6596"/>
                </a:cubicBezTo>
                <a:cubicBezTo>
                  <a:pt x="188" y="6596"/>
                  <a:pt x="188" y="6596"/>
                  <a:pt x="215" y="6596"/>
                </a:cubicBezTo>
                <a:lnTo>
                  <a:pt x="215" y="6570"/>
                </a:lnTo>
                <a:cubicBezTo>
                  <a:pt x="215" y="6570"/>
                  <a:pt x="215" y="6570"/>
                  <a:pt x="215" y="6543"/>
                </a:cubicBezTo>
                <a:cubicBezTo>
                  <a:pt x="242" y="6543"/>
                  <a:pt x="242" y="6570"/>
                  <a:pt x="242" y="6570"/>
                </a:cubicBezTo>
                <a:cubicBezTo>
                  <a:pt x="269" y="6596"/>
                  <a:pt x="242" y="6570"/>
                  <a:pt x="242" y="6570"/>
                </a:cubicBezTo>
                <a:lnTo>
                  <a:pt x="242" y="6543"/>
                </a:lnTo>
                <a:lnTo>
                  <a:pt x="242" y="6516"/>
                </a:lnTo>
                <a:lnTo>
                  <a:pt x="269" y="6489"/>
                </a:lnTo>
                <a:cubicBezTo>
                  <a:pt x="295" y="6462"/>
                  <a:pt x="242" y="6462"/>
                  <a:pt x="242" y="6462"/>
                </a:cubicBezTo>
                <a:lnTo>
                  <a:pt x="215" y="6489"/>
                </a:lnTo>
                <a:cubicBezTo>
                  <a:pt x="188" y="6462"/>
                  <a:pt x="188" y="6489"/>
                  <a:pt x="161" y="6489"/>
                </a:cubicBezTo>
                <a:cubicBezTo>
                  <a:pt x="161" y="6462"/>
                  <a:pt x="188" y="6462"/>
                  <a:pt x="188" y="6462"/>
                </a:cubicBezTo>
                <a:cubicBezTo>
                  <a:pt x="188" y="6462"/>
                  <a:pt x="188" y="6462"/>
                  <a:pt x="215" y="6462"/>
                </a:cubicBezTo>
                <a:cubicBezTo>
                  <a:pt x="215" y="6436"/>
                  <a:pt x="215" y="6462"/>
                  <a:pt x="242" y="6462"/>
                </a:cubicBezTo>
                <a:lnTo>
                  <a:pt x="242" y="6436"/>
                </a:lnTo>
                <a:cubicBezTo>
                  <a:pt x="242" y="6436"/>
                  <a:pt x="242" y="6409"/>
                  <a:pt x="269" y="6409"/>
                </a:cubicBezTo>
                <a:cubicBezTo>
                  <a:pt x="269" y="6409"/>
                  <a:pt x="269" y="6409"/>
                  <a:pt x="295" y="6409"/>
                </a:cubicBezTo>
                <a:cubicBezTo>
                  <a:pt x="295" y="6382"/>
                  <a:pt x="295" y="6382"/>
                  <a:pt x="322" y="6382"/>
                </a:cubicBezTo>
                <a:cubicBezTo>
                  <a:pt x="322" y="6382"/>
                  <a:pt x="376" y="6328"/>
                  <a:pt x="403" y="6355"/>
                </a:cubicBezTo>
                <a:cubicBezTo>
                  <a:pt x="403" y="6355"/>
                  <a:pt x="403" y="6328"/>
                  <a:pt x="429" y="6328"/>
                </a:cubicBezTo>
                <a:cubicBezTo>
                  <a:pt x="429" y="6328"/>
                  <a:pt x="457" y="6328"/>
                  <a:pt x="483" y="6328"/>
                </a:cubicBezTo>
                <a:cubicBezTo>
                  <a:pt x="510" y="6328"/>
                  <a:pt x="536" y="6302"/>
                  <a:pt x="536" y="6302"/>
                </a:cubicBezTo>
                <a:cubicBezTo>
                  <a:pt x="564" y="6274"/>
                  <a:pt x="564" y="6248"/>
                  <a:pt x="564" y="6221"/>
                </a:cubicBezTo>
                <a:lnTo>
                  <a:pt x="564" y="6248"/>
                </a:lnTo>
                <a:cubicBezTo>
                  <a:pt x="564" y="6248"/>
                  <a:pt x="564" y="6248"/>
                  <a:pt x="564" y="6274"/>
                </a:cubicBezTo>
                <a:lnTo>
                  <a:pt x="590" y="6248"/>
                </a:lnTo>
                <a:cubicBezTo>
                  <a:pt x="590" y="6248"/>
                  <a:pt x="590" y="6248"/>
                  <a:pt x="590" y="6274"/>
                </a:cubicBezTo>
                <a:cubicBezTo>
                  <a:pt x="617" y="6274"/>
                  <a:pt x="617" y="6274"/>
                  <a:pt x="644" y="6302"/>
                </a:cubicBezTo>
                <a:cubicBezTo>
                  <a:pt x="644" y="6302"/>
                  <a:pt x="644" y="6274"/>
                  <a:pt x="617" y="6274"/>
                </a:cubicBezTo>
                <a:lnTo>
                  <a:pt x="617" y="6248"/>
                </a:lnTo>
                <a:cubicBezTo>
                  <a:pt x="590" y="6221"/>
                  <a:pt x="617" y="6221"/>
                  <a:pt x="617" y="6195"/>
                </a:cubicBezTo>
                <a:cubicBezTo>
                  <a:pt x="644" y="6195"/>
                  <a:pt x="644" y="6167"/>
                  <a:pt x="644" y="6167"/>
                </a:cubicBezTo>
                <a:lnTo>
                  <a:pt x="644" y="6195"/>
                </a:lnTo>
                <a:lnTo>
                  <a:pt x="698" y="6195"/>
                </a:lnTo>
                <a:cubicBezTo>
                  <a:pt x="698" y="6167"/>
                  <a:pt x="698" y="6167"/>
                  <a:pt x="698" y="6167"/>
                </a:cubicBezTo>
                <a:lnTo>
                  <a:pt x="724" y="6167"/>
                </a:lnTo>
                <a:lnTo>
                  <a:pt x="724" y="6141"/>
                </a:lnTo>
                <a:cubicBezTo>
                  <a:pt x="751" y="6141"/>
                  <a:pt x="778" y="6167"/>
                  <a:pt x="778" y="6167"/>
                </a:cubicBezTo>
                <a:cubicBezTo>
                  <a:pt x="778" y="6141"/>
                  <a:pt x="751" y="6141"/>
                  <a:pt x="751" y="6141"/>
                </a:cubicBezTo>
                <a:cubicBezTo>
                  <a:pt x="751" y="6141"/>
                  <a:pt x="751" y="6114"/>
                  <a:pt x="778" y="6114"/>
                </a:cubicBezTo>
                <a:lnTo>
                  <a:pt x="805" y="6114"/>
                </a:lnTo>
                <a:lnTo>
                  <a:pt x="805" y="6087"/>
                </a:lnTo>
                <a:cubicBezTo>
                  <a:pt x="778" y="6087"/>
                  <a:pt x="778" y="6114"/>
                  <a:pt x="778" y="6114"/>
                </a:cubicBezTo>
                <a:cubicBezTo>
                  <a:pt x="778" y="6114"/>
                  <a:pt x="778" y="6114"/>
                  <a:pt x="751" y="6114"/>
                </a:cubicBezTo>
                <a:cubicBezTo>
                  <a:pt x="751" y="6087"/>
                  <a:pt x="671" y="6114"/>
                  <a:pt x="644" y="6114"/>
                </a:cubicBezTo>
                <a:cubicBezTo>
                  <a:pt x="617" y="6114"/>
                  <a:pt x="590" y="6114"/>
                  <a:pt x="590" y="6141"/>
                </a:cubicBezTo>
                <a:cubicBezTo>
                  <a:pt x="564" y="6141"/>
                  <a:pt x="590" y="6167"/>
                  <a:pt x="590" y="6167"/>
                </a:cubicBezTo>
                <a:cubicBezTo>
                  <a:pt x="590" y="6195"/>
                  <a:pt x="564" y="6141"/>
                  <a:pt x="564" y="6141"/>
                </a:cubicBezTo>
                <a:lnTo>
                  <a:pt x="536" y="6141"/>
                </a:lnTo>
                <a:cubicBezTo>
                  <a:pt x="536" y="6141"/>
                  <a:pt x="536" y="6141"/>
                  <a:pt x="510" y="6141"/>
                </a:cubicBezTo>
                <a:lnTo>
                  <a:pt x="483" y="6141"/>
                </a:lnTo>
                <a:cubicBezTo>
                  <a:pt x="457" y="6141"/>
                  <a:pt x="429" y="6167"/>
                  <a:pt x="429" y="6167"/>
                </a:cubicBezTo>
                <a:cubicBezTo>
                  <a:pt x="429" y="6167"/>
                  <a:pt x="429" y="6167"/>
                  <a:pt x="403" y="6167"/>
                </a:cubicBezTo>
                <a:cubicBezTo>
                  <a:pt x="403" y="6195"/>
                  <a:pt x="376" y="6195"/>
                  <a:pt x="376" y="6195"/>
                </a:cubicBezTo>
                <a:lnTo>
                  <a:pt x="376" y="6167"/>
                </a:lnTo>
                <a:cubicBezTo>
                  <a:pt x="349" y="6167"/>
                  <a:pt x="349" y="6167"/>
                  <a:pt x="322" y="6195"/>
                </a:cubicBezTo>
                <a:lnTo>
                  <a:pt x="295" y="6167"/>
                </a:lnTo>
                <a:cubicBezTo>
                  <a:pt x="295" y="6141"/>
                  <a:pt x="322" y="6141"/>
                  <a:pt x="322" y="6141"/>
                </a:cubicBezTo>
                <a:lnTo>
                  <a:pt x="295" y="6141"/>
                </a:lnTo>
                <a:cubicBezTo>
                  <a:pt x="295" y="6141"/>
                  <a:pt x="295" y="6141"/>
                  <a:pt x="269" y="6141"/>
                </a:cubicBezTo>
                <a:cubicBezTo>
                  <a:pt x="269" y="6141"/>
                  <a:pt x="269" y="6141"/>
                  <a:pt x="295" y="6167"/>
                </a:cubicBezTo>
                <a:cubicBezTo>
                  <a:pt x="295" y="6167"/>
                  <a:pt x="269" y="6167"/>
                  <a:pt x="242" y="6167"/>
                </a:cubicBezTo>
                <a:cubicBezTo>
                  <a:pt x="242" y="6141"/>
                  <a:pt x="215" y="6141"/>
                  <a:pt x="215" y="6141"/>
                </a:cubicBezTo>
                <a:cubicBezTo>
                  <a:pt x="215" y="6141"/>
                  <a:pt x="188" y="6141"/>
                  <a:pt x="188" y="6167"/>
                </a:cubicBezTo>
                <a:cubicBezTo>
                  <a:pt x="188" y="6167"/>
                  <a:pt x="242" y="6167"/>
                  <a:pt x="242" y="6195"/>
                </a:cubicBezTo>
                <a:cubicBezTo>
                  <a:pt x="215" y="6195"/>
                  <a:pt x="188" y="6195"/>
                  <a:pt x="161" y="6195"/>
                </a:cubicBezTo>
                <a:cubicBezTo>
                  <a:pt x="161" y="6167"/>
                  <a:pt x="135" y="6167"/>
                  <a:pt x="135" y="6141"/>
                </a:cubicBezTo>
                <a:cubicBezTo>
                  <a:pt x="107" y="6141"/>
                  <a:pt x="107" y="6167"/>
                  <a:pt x="107" y="6167"/>
                </a:cubicBezTo>
                <a:cubicBezTo>
                  <a:pt x="107" y="6167"/>
                  <a:pt x="107" y="6195"/>
                  <a:pt x="135" y="6195"/>
                </a:cubicBezTo>
                <a:cubicBezTo>
                  <a:pt x="135" y="6195"/>
                  <a:pt x="135" y="6195"/>
                  <a:pt x="107" y="6195"/>
                </a:cubicBezTo>
                <a:cubicBezTo>
                  <a:pt x="107" y="6195"/>
                  <a:pt x="107" y="6195"/>
                  <a:pt x="81" y="6195"/>
                </a:cubicBezTo>
                <a:cubicBezTo>
                  <a:pt x="81" y="6195"/>
                  <a:pt x="54" y="6221"/>
                  <a:pt x="27" y="6221"/>
                </a:cubicBezTo>
                <a:cubicBezTo>
                  <a:pt x="0" y="6221"/>
                  <a:pt x="27" y="6195"/>
                  <a:pt x="27" y="6195"/>
                </a:cubicBezTo>
                <a:lnTo>
                  <a:pt x="0" y="6195"/>
                </a:lnTo>
                <a:lnTo>
                  <a:pt x="0" y="6167"/>
                </a:lnTo>
                <a:lnTo>
                  <a:pt x="0" y="6141"/>
                </a:lnTo>
                <a:cubicBezTo>
                  <a:pt x="0" y="6114"/>
                  <a:pt x="0" y="6114"/>
                  <a:pt x="0" y="6114"/>
                </a:cubicBezTo>
                <a:cubicBezTo>
                  <a:pt x="0" y="6114"/>
                  <a:pt x="0" y="6114"/>
                  <a:pt x="27" y="6114"/>
                </a:cubicBezTo>
                <a:cubicBezTo>
                  <a:pt x="27" y="6114"/>
                  <a:pt x="27" y="6114"/>
                  <a:pt x="27" y="6087"/>
                </a:cubicBezTo>
                <a:lnTo>
                  <a:pt x="54" y="6087"/>
                </a:lnTo>
                <a:lnTo>
                  <a:pt x="0" y="6060"/>
                </a:lnTo>
                <a:lnTo>
                  <a:pt x="27" y="6033"/>
                </a:lnTo>
                <a:cubicBezTo>
                  <a:pt x="54" y="6033"/>
                  <a:pt x="54" y="6007"/>
                  <a:pt x="81" y="6007"/>
                </a:cubicBezTo>
                <a:cubicBezTo>
                  <a:pt x="81" y="6007"/>
                  <a:pt x="54" y="6033"/>
                  <a:pt x="54" y="6060"/>
                </a:cubicBezTo>
                <a:lnTo>
                  <a:pt x="81" y="6060"/>
                </a:lnTo>
                <a:cubicBezTo>
                  <a:pt x="81" y="6087"/>
                  <a:pt x="107" y="6087"/>
                  <a:pt x="107" y="6060"/>
                </a:cubicBezTo>
                <a:cubicBezTo>
                  <a:pt x="135" y="6060"/>
                  <a:pt x="107" y="6033"/>
                  <a:pt x="107" y="6033"/>
                </a:cubicBezTo>
                <a:cubicBezTo>
                  <a:pt x="107" y="6033"/>
                  <a:pt x="135" y="6033"/>
                  <a:pt x="135" y="6007"/>
                </a:cubicBezTo>
                <a:cubicBezTo>
                  <a:pt x="135" y="6007"/>
                  <a:pt x="107" y="6007"/>
                  <a:pt x="107" y="5980"/>
                </a:cubicBezTo>
                <a:cubicBezTo>
                  <a:pt x="107" y="5953"/>
                  <a:pt x="161" y="5953"/>
                  <a:pt x="161" y="5953"/>
                </a:cubicBezTo>
                <a:cubicBezTo>
                  <a:pt x="188" y="5953"/>
                  <a:pt x="188" y="5926"/>
                  <a:pt x="188" y="5926"/>
                </a:cubicBezTo>
                <a:lnTo>
                  <a:pt x="215" y="5926"/>
                </a:lnTo>
                <a:cubicBezTo>
                  <a:pt x="242" y="5926"/>
                  <a:pt x="242" y="5899"/>
                  <a:pt x="242" y="5899"/>
                </a:cubicBezTo>
                <a:lnTo>
                  <a:pt x="295" y="5899"/>
                </a:lnTo>
                <a:lnTo>
                  <a:pt x="295" y="5873"/>
                </a:lnTo>
                <a:cubicBezTo>
                  <a:pt x="295" y="5873"/>
                  <a:pt x="349" y="5845"/>
                  <a:pt x="349" y="5873"/>
                </a:cubicBezTo>
                <a:cubicBezTo>
                  <a:pt x="376" y="5873"/>
                  <a:pt x="349" y="5899"/>
                  <a:pt x="349" y="5899"/>
                </a:cubicBezTo>
                <a:cubicBezTo>
                  <a:pt x="376" y="5926"/>
                  <a:pt x="349" y="5926"/>
                  <a:pt x="349" y="5926"/>
                </a:cubicBezTo>
                <a:cubicBezTo>
                  <a:pt x="322" y="5953"/>
                  <a:pt x="322" y="5953"/>
                  <a:pt x="322" y="5980"/>
                </a:cubicBezTo>
                <a:cubicBezTo>
                  <a:pt x="322" y="5980"/>
                  <a:pt x="322" y="5980"/>
                  <a:pt x="349" y="5953"/>
                </a:cubicBezTo>
                <a:cubicBezTo>
                  <a:pt x="349" y="5953"/>
                  <a:pt x="349" y="5953"/>
                  <a:pt x="376" y="5953"/>
                </a:cubicBezTo>
                <a:cubicBezTo>
                  <a:pt x="376" y="5953"/>
                  <a:pt x="403" y="5953"/>
                  <a:pt x="429" y="5953"/>
                </a:cubicBezTo>
                <a:cubicBezTo>
                  <a:pt x="429" y="5926"/>
                  <a:pt x="483" y="5899"/>
                  <a:pt x="483" y="5899"/>
                </a:cubicBezTo>
                <a:cubicBezTo>
                  <a:pt x="510" y="5873"/>
                  <a:pt x="483" y="5873"/>
                  <a:pt x="483" y="5873"/>
                </a:cubicBezTo>
                <a:cubicBezTo>
                  <a:pt x="483" y="5845"/>
                  <a:pt x="457" y="5845"/>
                  <a:pt x="457" y="5819"/>
                </a:cubicBezTo>
                <a:lnTo>
                  <a:pt x="483" y="5819"/>
                </a:lnTo>
                <a:lnTo>
                  <a:pt x="483" y="5792"/>
                </a:lnTo>
                <a:cubicBezTo>
                  <a:pt x="457" y="5765"/>
                  <a:pt x="510" y="5792"/>
                  <a:pt x="510" y="5792"/>
                </a:cubicBezTo>
                <a:cubicBezTo>
                  <a:pt x="510" y="5792"/>
                  <a:pt x="510" y="5792"/>
                  <a:pt x="510" y="5819"/>
                </a:cubicBezTo>
                <a:cubicBezTo>
                  <a:pt x="510" y="5845"/>
                  <a:pt x="510" y="5873"/>
                  <a:pt x="510" y="5873"/>
                </a:cubicBezTo>
                <a:cubicBezTo>
                  <a:pt x="510" y="5873"/>
                  <a:pt x="510" y="5873"/>
                  <a:pt x="510" y="5899"/>
                </a:cubicBezTo>
                <a:cubicBezTo>
                  <a:pt x="510" y="5899"/>
                  <a:pt x="510" y="5899"/>
                  <a:pt x="510" y="5926"/>
                </a:cubicBezTo>
                <a:lnTo>
                  <a:pt x="536" y="5926"/>
                </a:lnTo>
                <a:cubicBezTo>
                  <a:pt x="536" y="5926"/>
                  <a:pt x="564" y="5953"/>
                  <a:pt x="590" y="5953"/>
                </a:cubicBezTo>
                <a:cubicBezTo>
                  <a:pt x="590" y="5980"/>
                  <a:pt x="590" y="5980"/>
                  <a:pt x="617" y="5980"/>
                </a:cubicBezTo>
                <a:lnTo>
                  <a:pt x="644" y="5980"/>
                </a:lnTo>
                <a:lnTo>
                  <a:pt x="671" y="5953"/>
                </a:lnTo>
                <a:cubicBezTo>
                  <a:pt x="698" y="5953"/>
                  <a:pt x="698" y="5926"/>
                  <a:pt x="724" y="5926"/>
                </a:cubicBezTo>
                <a:lnTo>
                  <a:pt x="724" y="5953"/>
                </a:lnTo>
                <a:cubicBezTo>
                  <a:pt x="751" y="5953"/>
                  <a:pt x="751" y="5953"/>
                  <a:pt x="778" y="5926"/>
                </a:cubicBezTo>
                <a:lnTo>
                  <a:pt x="805" y="5926"/>
                </a:lnTo>
                <a:lnTo>
                  <a:pt x="832" y="5926"/>
                </a:lnTo>
                <a:cubicBezTo>
                  <a:pt x="858" y="5899"/>
                  <a:pt x="832" y="5899"/>
                  <a:pt x="832" y="5899"/>
                </a:cubicBezTo>
                <a:cubicBezTo>
                  <a:pt x="805" y="5899"/>
                  <a:pt x="805" y="5899"/>
                  <a:pt x="778" y="5899"/>
                </a:cubicBezTo>
                <a:cubicBezTo>
                  <a:pt x="778" y="5873"/>
                  <a:pt x="778" y="5899"/>
                  <a:pt x="751" y="5899"/>
                </a:cubicBezTo>
                <a:cubicBezTo>
                  <a:pt x="698" y="5899"/>
                  <a:pt x="698" y="5873"/>
                  <a:pt x="671" y="5873"/>
                </a:cubicBezTo>
                <a:cubicBezTo>
                  <a:pt x="671" y="5873"/>
                  <a:pt x="698" y="5873"/>
                  <a:pt x="698" y="5845"/>
                </a:cubicBezTo>
                <a:cubicBezTo>
                  <a:pt x="724" y="5845"/>
                  <a:pt x="724" y="5819"/>
                  <a:pt x="724" y="5819"/>
                </a:cubicBezTo>
                <a:lnTo>
                  <a:pt x="724" y="5792"/>
                </a:lnTo>
                <a:cubicBezTo>
                  <a:pt x="698" y="5792"/>
                  <a:pt x="724" y="5792"/>
                  <a:pt x="724" y="5765"/>
                </a:cubicBezTo>
                <a:cubicBezTo>
                  <a:pt x="724" y="5738"/>
                  <a:pt x="724" y="5711"/>
                  <a:pt x="724" y="5711"/>
                </a:cubicBezTo>
                <a:cubicBezTo>
                  <a:pt x="724" y="5685"/>
                  <a:pt x="724" y="5685"/>
                  <a:pt x="724" y="5685"/>
                </a:cubicBezTo>
                <a:cubicBezTo>
                  <a:pt x="698" y="5658"/>
                  <a:pt x="644" y="5685"/>
                  <a:pt x="617" y="5658"/>
                </a:cubicBezTo>
                <a:cubicBezTo>
                  <a:pt x="564" y="5631"/>
                  <a:pt x="590" y="5604"/>
                  <a:pt x="617" y="5604"/>
                </a:cubicBezTo>
                <a:cubicBezTo>
                  <a:pt x="617" y="5604"/>
                  <a:pt x="644" y="5604"/>
                  <a:pt x="698" y="5604"/>
                </a:cubicBezTo>
                <a:cubicBezTo>
                  <a:pt x="724" y="5604"/>
                  <a:pt x="751" y="5578"/>
                  <a:pt x="751" y="5578"/>
                </a:cubicBezTo>
                <a:lnTo>
                  <a:pt x="778" y="5578"/>
                </a:lnTo>
                <a:cubicBezTo>
                  <a:pt x="805" y="5578"/>
                  <a:pt x="832" y="5551"/>
                  <a:pt x="832" y="5523"/>
                </a:cubicBezTo>
                <a:lnTo>
                  <a:pt x="886" y="5497"/>
                </a:lnTo>
                <a:cubicBezTo>
                  <a:pt x="912" y="5523"/>
                  <a:pt x="939" y="5523"/>
                  <a:pt x="939" y="5551"/>
                </a:cubicBezTo>
                <a:cubicBezTo>
                  <a:pt x="939" y="5551"/>
                  <a:pt x="939" y="5551"/>
                  <a:pt x="939" y="5523"/>
                </a:cubicBezTo>
                <a:cubicBezTo>
                  <a:pt x="939" y="5523"/>
                  <a:pt x="939" y="5497"/>
                  <a:pt x="912" y="5497"/>
                </a:cubicBezTo>
                <a:lnTo>
                  <a:pt x="886" y="5497"/>
                </a:lnTo>
                <a:cubicBezTo>
                  <a:pt x="886" y="5497"/>
                  <a:pt x="886" y="5497"/>
                  <a:pt x="886" y="5470"/>
                </a:cubicBezTo>
                <a:cubicBezTo>
                  <a:pt x="912" y="5470"/>
                  <a:pt x="886" y="5444"/>
                  <a:pt x="886" y="5444"/>
                </a:cubicBezTo>
                <a:lnTo>
                  <a:pt x="912" y="5416"/>
                </a:lnTo>
                <a:cubicBezTo>
                  <a:pt x="912" y="5390"/>
                  <a:pt x="912" y="5390"/>
                  <a:pt x="912" y="5390"/>
                </a:cubicBezTo>
                <a:cubicBezTo>
                  <a:pt x="886" y="5390"/>
                  <a:pt x="912" y="5390"/>
                  <a:pt x="912" y="5390"/>
                </a:cubicBezTo>
                <a:cubicBezTo>
                  <a:pt x="912" y="5363"/>
                  <a:pt x="912" y="5363"/>
                  <a:pt x="912" y="5363"/>
                </a:cubicBezTo>
                <a:cubicBezTo>
                  <a:pt x="912" y="5363"/>
                  <a:pt x="939" y="5336"/>
                  <a:pt x="966" y="5336"/>
                </a:cubicBezTo>
                <a:cubicBezTo>
                  <a:pt x="966" y="5309"/>
                  <a:pt x="993" y="5336"/>
                  <a:pt x="1020" y="5363"/>
                </a:cubicBezTo>
                <a:cubicBezTo>
                  <a:pt x="1046" y="5363"/>
                  <a:pt x="1046" y="5363"/>
                  <a:pt x="1046" y="5363"/>
                </a:cubicBezTo>
                <a:cubicBezTo>
                  <a:pt x="1073" y="5363"/>
                  <a:pt x="1073" y="5363"/>
                  <a:pt x="1073" y="5336"/>
                </a:cubicBezTo>
                <a:cubicBezTo>
                  <a:pt x="1100" y="5336"/>
                  <a:pt x="1100" y="5363"/>
                  <a:pt x="1100" y="5363"/>
                </a:cubicBezTo>
                <a:cubicBezTo>
                  <a:pt x="1100" y="5363"/>
                  <a:pt x="1100" y="5363"/>
                  <a:pt x="1100" y="5390"/>
                </a:cubicBezTo>
                <a:cubicBezTo>
                  <a:pt x="1100" y="5390"/>
                  <a:pt x="1100" y="5390"/>
                  <a:pt x="1127" y="5390"/>
                </a:cubicBezTo>
                <a:cubicBezTo>
                  <a:pt x="1127" y="5416"/>
                  <a:pt x="1127" y="5390"/>
                  <a:pt x="1127" y="5390"/>
                </a:cubicBezTo>
                <a:cubicBezTo>
                  <a:pt x="1127" y="5363"/>
                  <a:pt x="1127" y="5363"/>
                  <a:pt x="1127" y="5363"/>
                </a:cubicBezTo>
                <a:cubicBezTo>
                  <a:pt x="1127" y="5336"/>
                  <a:pt x="1127" y="5309"/>
                  <a:pt x="1153" y="5309"/>
                </a:cubicBezTo>
                <a:cubicBezTo>
                  <a:pt x="1180" y="5309"/>
                  <a:pt x="1180" y="5336"/>
                  <a:pt x="1180" y="5336"/>
                </a:cubicBezTo>
                <a:cubicBezTo>
                  <a:pt x="1208" y="5336"/>
                  <a:pt x="1234" y="5309"/>
                  <a:pt x="1234" y="5309"/>
                </a:cubicBezTo>
                <a:cubicBezTo>
                  <a:pt x="1261" y="5309"/>
                  <a:pt x="1234" y="5336"/>
                  <a:pt x="1234" y="5336"/>
                </a:cubicBezTo>
                <a:cubicBezTo>
                  <a:pt x="1234" y="5336"/>
                  <a:pt x="1234" y="5336"/>
                  <a:pt x="1261" y="5336"/>
                </a:cubicBezTo>
                <a:cubicBezTo>
                  <a:pt x="1315" y="5336"/>
                  <a:pt x="1341" y="5336"/>
                  <a:pt x="1368" y="5309"/>
                </a:cubicBezTo>
                <a:cubicBezTo>
                  <a:pt x="1395" y="5309"/>
                  <a:pt x="1395" y="5309"/>
                  <a:pt x="1422" y="5309"/>
                </a:cubicBezTo>
                <a:cubicBezTo>
                  <a:pt x="1449" y="5309"/>
                  <a:pt x="1422" y="5309"/>
                  <a:pt x="1449" y="5309"/>
                </a:cubicBezTo>
                <a:cubicBezTo>
                  <a:pt x="1449" y="5309"/>
                  <a:pt x="1502" y="5256"/>
                  <a:pt x="1529" y="5256"/>
                </a:cubicBezTo>
                <a:lnTo>
                  <a:pt x="1556" y="5282"/>
                </a:lnTo>
                <a:cubicBezTo>
                  <a:pt x="1556" y="5309"/>
                  <a:pt x="1556" y="5282"/>
                  <a:pt x="1556" y="5309"/>
                </a:cubicBezTo>
                <a:cubicBezTo>
                  <a:pt x="1583" y="5309"/>
                  <a:pt x="1583" y="5309"/>
                  <a:pt x="1583" y="5309"/>
                </a:cubicBezTo>
                <a:cubicBezTo>
                  <a:pt x="1583" y="5282"/>
                  <a:pt x="1609" y="5309"/>
                  <a:pt x="1609" y="5309"/>
                </a:cubicBezTo>
                <a:lnTo>
                  <a:pt x="1583" y="5282"/>
                </a:lnTo>
                <a:cubicBezTo>
                  <a:pt x="1583" y="5282"/>
                  <a:pt x="1637" y="5256"/>
                  <a:pt x="1637" y="5282"/>
                </a:cubicBezTo>
                <a:lnTo>
                  <a:pt x="1663" y="5282"/>
                </a:lnTo>
                <a:cubicBezTo>
                  <a:pt x="1690" y="5282"/>
                  <a:pt x="1690" y="5309"/>
                  <a:pt x="1690" y="5309"/>
                </a:cubicBezTo>
                <a:cubicBezTo>
                  <a:pt x="1690" y="5309"/>
                  <a:pt x="1663" y="5256"/>
                  <a:pt x="1663" y="5229"/>
                </a:cubicBezTo>
                <a:cubicBezTo>
                  <a:pt x="1663" y="5229"/>
                  <a:pt x="1690" y="5202"/>
                  <a:pt x="1690" y="5175"/>
                </a:cubicBezTo>
                <a:cubicBezTo>
                  <a:pt x="1690" y="5175"/>
                  <a:pt x="1716" y="5175"/>
                  <a:pt x="1716" y="5202"/>
                </a:cubicBezTo>
                <a:lnTo>
                  <a:pt x="1771" y="5175"/>
                </a:lnTo>
                <a:cubicBezTo>
                  <a:pt x="1797" y="5175"/>
                  <a:pt x="1851" y="5175"/>
                  <a:pt x="1851" y="5175"/>
                </a:cubicBezTo>
                <a:cubicBezTo>
                  <a:pt x="1851" y="5175"/>
                  <a:pt x="1851" y="5175"/>
                  <a:pt x="1878" y="5202"/>
                </a:cubicBezTo>
                <a:cubicBezTo>
                  <a:pt x="1878" y="5202"/>
                  <a:pt x="1878" y="5202"/>
                  <a:pt x="1878" y="5229"/>
                </a:cubicBezTo>
                <a:cubicBezTo>
                  <a:pt x="1878" y="5229"/>
                  <a:pt x="1904" y="5202"/>
                  <a:pt x="1931" y="5202"/>
                </a:cubicBezTo>
                <a:cubicBezTo>
                  <a:pt x="1931" y="5202"/>
                  <a:pt x="1931" y="5202"/>
                  <a:pt x="1904" y="5202"/>
                </a:cubicBezTo>
                <a:cubicBezTo>
                  <a:pt x="1904" y="5202"/>
                  <a:pt x="1904" y="5202"/>
                  <a:pt x="1904" y="5175"/>
                </a:cubicBezTo>
                <a:lnTo>
                  <a:pt x="1931" y="5148"/>
                </a:lnTo>
                <a:cubicBezTo>
                  <a:pt x="1958" y="5148"/>
                  <a:pt x="1958" y="5175"/>
                  <a:pt x="1985" y="5202"/>
                </a:cubicBezTo>
                <a:cubicBezTo>
                  <a:pt x="1985" y="5202"/>
                  <a:pt x="2012" y="5202"/>
                  <a:pt x="2038" y="5202"/>
                </a:cubicBezTo>
                <a:cubicBezTo>
                  <a:pt x="2038" y="5202"/>
                  <a:pt x="2038" y="5202"/>
                  <a:pt x="2012" y="5202"/>
                </a:cubicBezTo>
                <a:lnTo>
                  <a:pt x="1985" y="5148"/>
                </a:lnTo>
                <a:lnTo>
                  <a:pt x="1931" y="5148"/>
                </a:lnTo>
                <a:cubicBezTo>
                  <a:pt x="1904" y="5148"/>
                  <a:pt x="1904" y="5148"/>
                  <a:pt x="1904" y="5148"/>
                </a:cubicBezTo>
                <a:cubicBezTo>
                  <a:pt x="1878" y="5148"/>
                  <a:pt x="1878" y="5148"/>
                  <a:pt x="1878" y="5122"/>
                </a:cubicBezTo>
                <a:lnTo>
                  <a:pt x="1851" y="5122"/>
                </a:lnTo>
                <a:lnTo>
                  <a:pt x="1824" y="5122"/>
                </a:lnTo>
                <a:cubicBezTo>
                  <a:pt x="1824" y="5122"/>
                  <a:pt x="1824" y="5122"/>
                  <a:pt x="1824" y="5094"/>
                </a:cubicBezTo>
                <a:cubicBezTo>
                  <a:pt x="1797" y="5094"/>
                  <a:pt x="1797" y="5094"/>
                  <a:pt x="1771" y="5094"/>
                </a:cubicBezTo>
                <a:lnTo>
                  <a:pt x="1771" y="5122"/>
                </a:lnTo>
                <a:cubicBezTo>
                  <a:pt x="1744" y="5122"/>
                  <a:pt x="1744" y="5122"/>
                  <a:pt x="1744" y="5122"/>
                </a:cubicBezTo>
                <a:lnTo>
                  <a:pt x="1716" y="5122"/>
                </a:lnTo>
                <a:cubicBezTo>
                  <a:pt x="1716" y="5122"/>
                  <a:pt x="1716" y="5122"/>
                  <a:pt x="1690" y="5122"/>
                </a:cubicBezTo>
                <a:lnTo>
                  <a:pt x="1744" y="5094"/>
                </a:lnTo>
                <a:cubicBezTo>
                  <a:pt x="1744" y="5068"/>
                  <a:pt x="1716" y="5068"/>
                  <a:pt x="1716" y="5068"/>
                </a:cubicBezTo>
                <a:cubicBezTo>
                  <a:pt x="1690" y="5041"/>
                  <a:pt x="1716" y="5041"/>
                  <a:pt x="1744" y="5041"/>
                </a:cubicBezTo>
                <a:lnTo>
                  <a:pt x="1716" y="5015"/>
                </a:lnTo>
                <a:lnTo>
                  <a:pt x="1690" y="5015"/>
                </a:lnTo>
                <a:cubicBezTo>
                  <a:pt x="1690" y="4987"/>
                  <a:pt x="1690" y="4987"/>
                  <a:pt x="1716" y="4987"/>
                </a:cubicBezTo>
                <a:cubicBezTo>
                  <a:pt x="1716" y="4960"/>
                  <a:pt x="1716" y="4934"/>
                  <a:pt x="1716" y="4934"/>
                </a:cubicBezTo>
                <a:lnTo>
                  <a:pt x="1716" y="4960"/>
                </a:lnTo>
                <a:cubicBezTo>
                  <a:pt x="1716" y="4960"/>
                  <a:pt x="1690" y="4987"/>
                  <a:pt x="1663" y="4987"/>
                </a:cubicBezTo>
                <a:cubicBezTo>
                  <a:pt x="1663" y="4987"/>
                  <a:pt x="1663" y="4987"/>
                  <a:pt x="1637" y="4987"/>
                </a:cubicBezTo>
                <a:cubicBezTo>
                  <a:pt x="1637" y="4987"/>
                  <a:pt x="1609" y="5015"/>
                  <a:pt x="1583" y="5015"/>
                </a:cubicBezTo>
                <a:cubicBezTo>
                  <a:pt x="1556" y="5041"/>
                  <a:pt x="1609" y="5041"/>
                  <a:pt x="1609" y="5041"/>
                </a:cubicBezTo>
                <a:cubicBezTo>
                  <a:pt x="1609" y="5068"/>
                  <a:pt x="1583" y="5094"/>
                  <a:pt x="1583" y="5094"/>
                </a:cubicBezTo>
                <a:cubicBezTo>
                  <a:pt x="1583" y="5122"/>
                  <a:pt x="1583" y="5122"/>
                  <a:pt x="1556" y="5148"/>
                </a:cubicBezTo>
                <a:lnTo>
                  <a:pt x="1529" y="5175"/>
                </a:lnTo>
                <a:cubicBezTo>
                  <a:pt x="1502" y="5175"/>
                  <a:pt x="1529" y="5175"/>
                  <a:pt x="1529" y="5175"/>
                </a:cubicBezTo>
                <a:lnTo>
                  <a:pt x="1529" y="5202"/>
                </a:lnTo>
                <a:cubicBezTo>
                  <a:pt x="1529" y="5202"/>
                  <a:pt x="1502" y="5202"/>
                  <a:pt x="1502" y="5229"/>
                </a:cubicBezTo>
                <a:cubicBezTo>
                  <a:pt x="1475" y="5229"/>
                  <a:pt x="1502" y="5229"/>
                  <a:pt x="1475" y="5256"/>
                </a:cubicBezTo>
                <a:lnTo>
                  <a:pt x="1395" y="5256"/>
                </a:lnTo>
                <a:cubicBezTo>
                  <a:pt x="1368" y="5256"/>
                  <a:pt x="1368" y="5256"/>
                  <a:pt x="1368" y="5256"/>
                </a:cubicBezTo>
                <a:cubicBezTo>
                  <a:pt x="1368" y="5282"/>
                  <a:pt x="1368" y="5282"/>
                  <a:pt x="1315" y="5309"/>
                </a:cubicBezTo>
                <a:cubicBezTo>
                  <a:pt x="1287" y="5336"/>
                  <a:pt x="1287" y="5282"/>
                  <a:pt x="1287" y="5282"/>
                </a:cubicBezTo>
                <a:lnTo>
                  <a:pt x="1341" y="5229"/>
                </a:lnTo>
                <a:cubicBezTo>
                  <a:pt x="1341" y="5229"/>
                  <a:pt x="1341" y="5229"/>
                  <a:pt x="1315" y="5229"/>
                </a:cubicBezTo>
                <a:cubicBezTo>
                  <a:pt x="1315" y="5229"/>
                  <a:pt x="1287" y="5256"/>
                  <a:pt x="1261" y="5256"/>
                </a:cubicBezTo>
                <a:lnTo>
                  <a:pt x="1234" y="5256"/>
                </a:lnTo>
                <a:cubicBezTo>
                  <a:pt x="1208" y="5256"/>
                  <a:pt x="1208" y="5282"/>
                  <a:pt x="1208" y="5282"/>
                </a:cubicBezTo>
                <a:cubicBezTo>
                  <a:pt x="1180" y="5282"/>
                  <a:pt x="1153" y="5282"/>
                  <a:pt x="1153" y="5256"/>
                </a:cubicBezTo>
                <a:lnTo>
                  <a:pt x="1127" y="5256"/>
                </a:lnTo>
                <a:cubicBezTo>
                  <a:pt x="1100" y="5256"/>
                  <a:pt x="1100" y="5229"/>
                  <a:pt x="1100" y="5229"/>
                </a:cubicBezTo>
                <a:lnTo>
                  <a:pt x="1127" y="5229"/>
                </a:lnTo>
                <a:cubicBezTo>
                  <a:pt x="1127" y="5202"/>
                  <a:pt x="1100" y="5229"/>
                  <a:pt x="1073" y="5229"/>
                </a:cubicBezTo>
                <a:cubicBezTo>
                  <a:pt x="1073" y="5229"/>
                  <a:pt x="1046" y="5229"/>
                  <a:pt x="1046" y="5202"/>
                </a:cubicBezTo>
                <a:cubicBezTo>
                  <a:pt x="1046" y="5202"/>
                  <a:pt x="1046" y="5202"/>
                  <a:pt x="1046" y="5175"/>
                </a:cubicBezTo>
                <a:cubicBezTo>
                  <a:pt x="1046" y="5175"/>
                  <a:pt x="1046" y="5175"/>
                  <a:pt x="1046" y="5148"/>
                </a:cubicBezTo>
                <a:cubicBezTo>
                  <a:pt x="1046" y="5148"/>
                  <a:pt x="1046" y="5175"/>
                  <a:pt x="1020" y="5175"/>
                </a:cubicBezTo>
                <a:cubicBezTo>
                  <a:pt x="993" y="5175"/>
                  <a:pt x="993" y="5148"/>
                  <a:pt x="966" y="5148"/>
                </a:cubicBezTo>
                <a:lnTo>
                  <a:pt x="993" y="5175"/>
                </a:lnTo>
                <a:cubicBezTo>
                  <a:pt x="1020" y="5175"/>
                  <a:pt x="1020" y="5202"/>
                  <a:pt x="1020" y="5202"/>
                </a:cubicBezTo>
                <a:cubicBezTo>
                  <a:pt x="1020" y="5229"/>
                  <a:pt x="993" y="5229"/>
                  <a:pt x="993" y="5229"/>
                </a:cubicBezTo>
                <a:lnTo>
                  <a:pt x="966" y="5256"/>
                </a:lnTo>
                <a:cubicBezTo>
                  <a:pt x="966" y="5256"/>
                  <a:pt x="939" y="5256"/>
                  <a:pt x="912" y="5256"/>
                </a:cubicBezTo>
                <a:cubicBezTo>
                  <a:pt x="886" y="5256"/>
                  <a:pt x="886" y="5256"/>
                  <a:pt x="858" y="5256"/>
                </a:cubicBezTo>
                <a:cubicBezTo>
                  <a:pt x="858" y="5282"/>
                  <a:pt x="858" y="5309"/>
                  <a:pt x="858" y="5336"/>
                </a:cubicBezTo>
                <a:cubicBezTo>
                  <a:pt x="858" y="5336"/>
                  <a:pt x="832" y="5309"/>
                  <a:pt x="805" y="5309"/>
                </a:cubicBezTo>
                <a:lnTo>
                  <a:pt x="805" y="5336"/>
                </a:lnTo>
                <a:cubicBezTo>
                  <a:pt x="778" y="5336"/>
                  <a:pt x="778" y="5336"/>
                  <a:pt x="778" y="5336"/>
                </a:cubicBezTo>
                <a:cubicBezTo>
                  <a:pt x="751" y="5336"/>
                  <a:pt x="751" y="5363"/>
                  <a:pt x="751" y="5363"/>
                </a:cubicBezTo>
                <a:cubicBezTo>
                  <a:pt x="751" y="5363"/>
                  <a:pt x="724" y="5363"/>
                  <a:pt x="724" y="5336"/>
                </a:cubicBezTo>
                <a:cubicBezTo>
                  <a:pt x="698" y="5336"/>
                  <a:pt x="698" y="5336"/>
                  <a:pt x="698" y="5336"/>
                </a:cubicBezTo>
                <a:cubicBezTo>
                  <a:pt x="671" y="5336"/>
                  <a:pt x="698" y="5363"/>
                  <a:pt x="671" y="5363"/>
                </a:cubicBezTo>
                <a:cubicBezTo>
                  <a:pt x="671" y="5363"/>
                  <a:pt x="617" y="5363"/>
                  <a:pt x="590" y="5363"/>
                </a:cubicBezTo>
                <a:lnTo>
                  <a:pt x="617" y="5363"/>
                </a:lnTo>
                <a:cubicBezTo>
                  <a:pt x="617" y="5336"/>
                  <a:pt x="617" y="5336"/>
                  <a:pt x="617" y="5336"/>
                </a:cubicBezTo>
                <a:cubicBezTo>
                  <a:pt x="644" y="5336"/>
                  <a:pt x="644" y="5336"/>
                  <a:pt x="644" y="5336"/>
                </a:cubicBezTo>
                <a:cubicBezTo>
                  <a:pt x="671" y="5336"/>
                  <a:pt x="671" y="5309"/>
                  <a:pt x="671" y="5309"/>
                </a:cubicBezTo>
                <a:cubicBezTo>
                  <a:pt x="671" y="5309"/>
                  <a:pt x="724" y="5282"/>
                  <a:pt x="751" y="5282"/>
                </a:cubicBezTo>
                <a:lnTo>
                  <a:pt x="751" y="5256"/>
                </a:lnTo>
                <a:cubicBezTo>
                  <a:pt x="751" y="5256"/>
                  <a:pt x="832" y="5202"/>
                  <a:pt x="832" y="5175"/>
                </a:cubicBezTo>
                <a:cubicBezTo>
                  <a:pt x="858" y="5175"/>
                  <a:pt x="858" y="5175"/>
                  <a:pt x="858" y="5175"/>
                </a:cubicBezTo>
                <a:lnTo>
                  <a:pt x="858" y="5148"/>
                </a:lnTo>
                <a:cubicBezTo>
                  <a:pt x="886" y="5122"/>
                  <a:pt x="886" y="5148"/>
                  <a:pt x="886" y="5148"/>
                </a:cubicBezTo>
                <a:cubicBezTo>
                  <a:pt x="886" y="5148"/>
                  <a:pt x="886" y="5148"/>
                  <a:pt x="912" y="5148"/>
                </a:cubicBezTo>
                <a:cubicBezTo>
                  <a:pt x="939" y="5148"/>
                  <a:pt x="912" y="5094"/>
                  <a:pt x="939" y="5094"/>
                </a:cubicBezTo>
                <a:lnTo>
                  <a:pt x="966" y="5068"/>
                </a:lnTo>
                <a:lnTo>
                  <a:pt x="939" y="5041"/>
                </a:lnTo>
                <a:lnTo>
                  <a:pt x="966" y="5041"/>
                </a:lnTo>
                <a:cubicBezTo>
                  <a:pt x="966" y="5041"/>
                  <a:pt x="966" y="5041"/>
                  <a:pt x="966" y="5015"/>
                </a:cubicBezTo>
                <a:lnTo>
                  <a:pt x="1020" y="5015"/>
                </a:lnTo>
                <a:cubicBezTo>
                  <a:pt x="1046" y="5015"/>
                  <a:pt x="1046" y="5015"/>
                  <a:pt x="1046" y="5041"/>
                </a:cubicBezTo>
                <a:cubicBezTo>
                  <a:pt x="1046" y="5041"/>
                  <a:pt x="1046" y="5041"/>
                  <a:pt x="1073" y="5041"/>
                </a:cubicBezTo>
                <a:cubicBezTo>
                  <a:pt x="1073" y="5015"/>
                  <a:pt x="1073" y="5041"/>
                  <a:pt x="1073" y="5041"/>
                </a:cubicBezTo>
                <a:cubicBezTo>
                  <a:pt x="1073" y="5041"/>
                  <a:pt x="1100" y="5015"/>
                  <a:pt x="1100" y="4987"/>
                </a:cubicBezTo>
                <a:cubicBezTo>
                  <a:pt x="1100" y="4960"/>
                  <a:pt x="1100" y="4960"/>
                  <a:pt x="1127" y="4960"/>
                </a:cubicBezTo>
                <a:lnTo>
                  <a:pt x="1100" y="4960"/>
                </a:lnTo>
                <a:cubicBezTo>
                  <a:pt x="1100" y="4934"/>
                  <a:pt x="1100" y="4907"/>
                  <a:pt x="1100" y="4907"/>
                </a:cubicBezTo>
                <a:lnTo>
                  <a:pt x="1153" y="4880"/>
                </a:lnTo>
                <a:lnTo>
                  <a:pt x="1153" y="4853"/>
                </a:lnTo>
                <a:cubicBezTo>
                  <a:pt x="1153" y="4853"/>
                  <a:pt x="1153" y="4853"/>
                  <a:pt x="1180" y="4853"/>
                </a:cubicBezTo>
                <a:lnTo>
                  <a:pt x="1153" y="4827"/>
                </a:lnTo>
                <a:lnTo>
                  <a:pt x="1180" y="4800"/>
                </a:lnTo>
                <a:lnTo>
                  <a:pt x="1180" y="4772"/>
                </a:lnTo>
                <a:lnTo>
                  <a:pt x="1208" y="4746"/>
                </a:lnTo>
                <a:cubicBezTo>
                  <a:pt x="1234" y="4746"/>
                  <a:pt x="1234" y="4719"/>
                  <a:pt x="1234" y="4719"/>
                </a:cubicBezTo>
                <a:cubicBezTo>
                  <a:pt x="1234" y="4719"/>
                  <a:pt x="1234" y="4719"/>
                  <a:pt x="1261" y="4719"/>
                </a:cubicBezTo>
                <a:lnTo>
                  <a:pt x="1261" y="4693"/>
                </a:lnTo>
                <a:cubicBezTo>
                  <a:pt x="1261" y="4665"/>
                  <a:pt x="1261" y="4665"/>
                  <a:pt x="1261" y="4665"/>
                </a:cubicBezTo>
                <a:lnTo>
                  <a:pt x="1287" y="4665"/>
                </a:lnTo>
                <a:cubicBezTo>
                  <a:pt x="1287" y="4639"/>
                  <a:pt x="1261" y="4665"/>
                  <a:pt x="1234" y="4665"/>
                </a:cubicBezTo>
                <a:cubicBezTo>
                  <a:pt x="1208" y="4665"/>
                  <a:pt x="1208" y="4665"/>
                  <a:pt x="1208" y="4665"/>
                </a:cubicBezTo>
                <a:cubicBezTo>
                  <a:pt x="1208" y="4693"/>
                  <a:pt x="1180" y="4665"/>
                  <a:pt x="1180" y="4665"/>
                </a:cubicBezTo>
                <a:cubicBezTo>
                  <a:pt x="1153" y="4665"/>
                  <a:pt x="1127" y="4665"/>
                  <a:pt x="1127" y="4665"/>
                </a:cubicBezTo>
                <a:cubicBezTo>
                  <a:pt x="1127" y="4665"/>
                  <a:pt x="1153" y="4612"/>
                  <a:pt x="1180" y="4585"/>
                </a:cubicBezTo>
                <a:cubicBezTo>
                  <a:pt x="1153" y="4558"/>
                  <a:pt x="1208" y="4558"/>
                  <a:pt x="1208" y="4531"/>
                </a:cubicBezTo>
                <a:cubicBezTo>
                  <a:pt x="1180" y="4505"/>
                  <a:pt x="1180" y="4505"/>
                  <a:pt x="1208" y="4505"/>
                </a:cubicBezTo>
                <a:cubicBezTo>
                  <a:pt x="1208" y="4478"/>
                  <a:pt x="1234" y="4478"/>
                  <a:pt x="1234" y="4451"/>
                </a:cubicBezTo>
                <a:lnTo>
                  <a:pt x="1234" y="4424"/>
                </a:lnTo>
                <a:cubicBezTo>
                  <a:pt x="1234" y="4424"/>
                  <a:pt x="1287" y="4397"/>
                  <a:pt x="1315" y="4397"/>
                </a:cubicBezTo>
                <a:lnTo>
                  <a:pt x="1315" y="4371"/>
                </a:lnTo>
                <a:lnTo>
                  <a:pt x="1315" y="4343"/>
                </a:lnTo>
                <a:cubicBezTo>
                  <a:pt x="1341" y="4317"/>
                  <a:pt x="1341" y="4317"/>
                  <a:pt x="1315" y="4317"/>
                </a:cubicBezTo>
                <a:cubicBezTo>
                  <a:pt x="1315" y="4290"/>
                  <a:pt x="1341" y="4264"/>
                  <a:pt x="1341" y="4264"/>
                </a:cubicBezTo>
                <a:cubicBezTo>
                  <a:pt x="1341" y="4264"/>
                  <a:pt x="1395" y="4290"/>
                  <a:pt x="1422" y="4290"/>
                </a:cubicBezTo>
                <a:cubicBezTo>
                  <a:pt x="1422" y="4317"/>
                  <a:pt x="1475" y="4290"/>
                  <a:pt x="1475" y="4290"/>
                </a:cubicBezTo>
                <a:cubicBezTo>
                  <a:pt x="1502" y="4317"/>
                  <a:pt x="1475" y="4317"/>
                  <a:pt x="1449" y="4317"/>
                </a:cubicBezTo>
                <a:lnTo>
                  <a:pt x="1475" y="4317"/>
                </a:lnTo>
                <a:cubicBezTo>
                  <a:pt x="1502" y="4343"/>
                  <a:pt x="1502" y="4317"/>
                  <a:pt x="1502" y="4317"/>
                </a:cubicBezTo>
                <a:lnTo>
                  <a:pt x="1529" y="4290"/>
                </a:lnTo>
                <a:cubicBezTo>
                  <a:pt x="1529" y="4290"/>
                  <a:pt x="1556" y="4317"/>
                  <a:pt x="1583" y="4317"/>
                </a:cubicBezTo>
                <a:cubicBezTo>
                  <a:pt x="1583" y="4343"/>
                  <a:pt x="1583" y="4317"/>
                  <a:pt x="1583" y="4290"/>
                </a:cubicBezTo>
                <a:lnTo>
                  <a:pt x="1556" y="4290"/>
                </a:lnTo>
                <a:cubicBezTo>
                  <a:pt x="1556" y="4290"/>
                  <a:pt x="1529" y="4290"/>
                  <a:pt x="1529" y="4264"/>
                </a:cubicBezTo>
                <a:cubicBezTo>
                  <a:pt x="1502" y="4264"/>
                  <a:pt x="1556" y="4264"/>
                  <a:pt x="1556" y="4264"/>
                </a:cubicBezTo>
                <a:cubicBezTo>
                  <a:pt x="1583" y="4264"/>
                  <a:pt x="1583" y="4264"/>
                  <a:pt x="1583" y="4264"/>
                </a:cubicBezTo>
                <a:cubicBezTo>
                  <a:pt x="1609" y="4264"/>
                  <a:pt x="1637" y="4290"/>
                  <a:pt x="1637" y="4290"/>
                </a:cubicBezTo>
                <a:cubicBezTo>
                  <a:pt x="1663" y="4290"/>
                  <a:pt x="1663" y="4290"/>
                  <a:pt x="1663" y="4290"/>
                </a:cubicBezTo>
                <a:lnTo>
                  <a:pt x="1663" y="4264"/>
                </a:lnTo>
                <a:cubicBezTo>
                  <a:pt x="1637" y="4264"/>
                  <a:pt x="1609" y="4264"/>
                  <a:pt x="1609" y="4236"/>
                </a:cubicBezTo>
                <a:lnTo>
                  <a:pt x="1663" y="4236"/>
                </a:lnTo>
                <a:cubicBezTo>
                  <a:pt x="1690" y="4236"/>
                  <a:pt x="1663" y="4236"/>
                  <a:pt x="1690" y="4236"/>
                </a:cubicBezTo>
                <a:cubicBezTo>
                  <a:pt x="1690" y="4209"/>
                  <a:pt x="1690" y="4236"/>
                  <a:pt x="1690" y="4236"/>
                </a:cubicBezTo>
                <a:cubicBezTo>
                  <a:pt x="1690" y="4264"/>
                  <a:pt x="1716" y="4290"/>
                  <a:pt x="1716" y="4290"/>
                </a:cubicBezTo>
                <a:lnTo>
                  <a:pt x="1744" y="4290"/>
                </a:lnTo>
                <a:cubicBezTo>
                  <a:pt x="1771" y="4290"/>
                  <a:pt x="1744" y="4264"/>
                  <a:pt x="1744" y="4264"/>
                </a:cubicBezTo>
                <a:cubicBezTo>
                  <a:pt x="1716" y="4264"/>
                  <a:pt x="1744" y="4264"/>
                  <a:pt x="1744" y="4264"/>
                </a:cubicBezTo>
                <a:cubicBezTo>
                  <a:pt x="1744" y="4236"/>
                  <a:pt x="1716" y="4236"/>
                  <a:pt x="1716" y="4236"/>
                </a:cubicBezTo>
                <a:cubicBezTo>
                  <a:pt x="1716" y="4209"/>
                  <a:pt x="1716" y="4209"/>
                  <a:pt x="1744" y="4183"/>
                </a:cubicBezTo>
                <a:cubicBezTo>
                  <a:pt x="1744" y="4156"/>
                  <a:pt x="1771" y="4183"/>
                  <a:pt x="1797" y="4156"/>
                </a:cubicBezTo>
                <a:cubicBezTo>
                  <a:pt x="1797" y="4156"/>
                  <a:pt x="1797" y="4156"/>
                  <a:pt x="1771" y="4156"/>
                </a:cubicBezTo>
                <a:cubicBezTo>
                  <a:pt x="1771" y="4156"/>
                  <a:pt x="1771" y="4156"/>
                  <a:pt x="1797" y="4129"/>
                </a:cubicBezTo>
                <a:cubicBezTo>
                  <a:pt x="1797" y="4129"/>
                  <a:pt x="1797" y="4102"/>
                  <a:pt x="1771" y="4102"/>
                </a:cubicBezTo>
                <a:lnTo>
                  <a:pt x="1771" y="4129"/>
                </a:lnTo>
                <a:cubicBezTo>
                  <a:pt x="1771" y="4129"/>
                  <a:pt x="1771" y="4129"/>
                  <a:pt x="1744" y="4129"/>
                </a:cubicBezTo>
                <a:lnTo>
                  <a:pt x="1716" y="4156"/>
                </a:lnTo>
                <a:cubicBezTo>
                  <a:pt x="1690" y="4156"/>
                  <a:pt x="1690" y="4156"/>
                  <a:pt x="1663" y="4129"/>
                </a:cubicBezTo>
                <a:lnTo>
                  <a:pt x="1690" y="4102"/>
                </a:lnTo>
                <a:lnTo>
                  <a:pt x="1716" y="4102"/>
                </a:lnTo>
                <a:lnTo>
                  <a:pt x="1690" y="4102"/>
                </a:lnTo>
                <a:cubicBezTo>
                  <a:pt x="1690" y="4102"/>
                  <a:pt x="1690" y="4076"/>
                  <a:pt x="1663" y="4076"/>
                </a:cubicBezTo>
                <a:cubicBezTo>
                  <a:pt x="1663" y="4076"/>
                  <a:pt x="1690" y="4076"/>
                  <a:pt x="1716" y="4076"/>
                </a:cubicBezTo>
                <a:lnTo>
                  <a:pt x="1744" y="4049"/>
                </a:lnTo>
                <a:lnTo>
                  <a:pt x="1690" y="4049"/>
                </a:lnTo>
                <a:cubicBezTo>
                  <a:pt x="1690" y="4049"/>
                  <a:pt x="1690" y="4049"/>
                  <a:pt x="1663" y="4049"/>
                </a:cubicBezTo>
                <a:cubicBezTo>
                  <a:pt x="1663" y="4076"/>
                  <a:pt x="1663" y="4049"/>
                  <a:pt x="1663" y="4049"/>
                </a:cubicBezTo>
                <a:cubicBezTo>
                  <a:pt x="1637" y="4049"/>
                  <a:pt x="1637" y="4049"/>
                  <a:pt x="1609" y="4049"/>
                </a:cubicBezTo>
                <a:cubicBezTo>
                  <a:pt x="1609" y="4049"/>
                  <a:pt x="1609" y="4022"/>
                  <a:pt x="1637" y="4022"/>
                </a:cubicBezTo>
                <a:lnTo>
                  <a:pt x="1609" y="4022"/>
                </a:lnTo>
                <a:lnTo>
                  <a:pt x="1583" y="3995"/>
                </a:lnTo>
                <a:lnTo>
                  <a:pt x="1609" y="3942"/>
                </a:lnTo>
                <a:cubicBezTo>
                  <a:pt x="1609" y="3942"/>
                  <a:pt x="1609" y="3914"/>
                  <a:pt x="1583" y="3888"/>
                </a:cubicBezTo>
                <a:cubicBezTo>
                  <a:pt x="1556" y="3888"/>
                  <a:pt x="1583" y="3834"/>
                  <a:pt x="1583" y="3834"/>
                </a:cubicBezTo>
                <a:cubicBezTo>
                  <a:pt x="1583" y="3807"/>
                  <a:pt x="1583" y="3807"/>
                  <a:pt x="1609" y="3807"/>
                </a:cubicBezTo>
                <a:cubicBezTo>
                  <a:pt x="1609" y="3807"/>
                  <a:pt x="1609" y="3780"/>
                  <a:pt x="1637" y="3780"/>
                </a:cubicBezTo>
                <a:cubicBezTo>
                  <a:pt x="1637" y="3754"/>
                  <a:pt x="1556" y="3780"/>
                  <a:pt x="1529" y="3780"/>
                </a:cubicBezTo>
                <a:lnTo>
                  <a:pt x="1529" y="3754"/>
                </a:lnTo>
                <a:cubicBezTo>
                  <a:pt x="1529" y="3727"/>
                  <a:pt x="1502" y="3754"/>
                  <a:pt x="1475" y="3754"/>
                </a:cubicBezTo>
                <a:cubicBezTo>
                  <a:pt x="1475" y="3754"/>
                  <a:pt x="1475" y="3754"/>
                  <a:pt x="1475" y="3727"/>
                </a:cubicBezTo>
                <a:cubicBezTo>
                  <a:pt x="1475" y="3727"/>
                  <a:pt x="1449" y="3727"/>
                  <a:pt x="1422" y="3700"/>
                </a:cubicBezTo>
                <a:cubicBezTo>
                  <a:pt x="1395" y="3673"/>
                  <a:pt x="1422" y="3673"/>
                  <a:pt x="1422" y="3646"/>
                </a:cubicBezTo>
                <a:cubicBezTo>
                  <a:pt x="1449" y="3646"/>
                  <a:pt x="1422" y="3646"/>
                  <a:pt x="1422" y="3619"/>
                </a:cubicBezTo>
                <a:cubicBezTo>
                  <a:pt x="1422" y="3592"/>
                  <a:pt x="1422" y="3592"/>
                  <a:pt x="1395" y="3592"/>
                </a:cubicBezTo>
                <a:cubicBezTo>
                  <a:pt x="1395" y="3592"/>
                  <a:pt x="1395" y="3592"/>
                  <a:pt x="1395" y="3566"/>
                </a:cubicBezTo>
                <a:cubicBezTo>
                  <a:pt x="1395" y="3566"/>
                  <a:pt x="1368" y="3566"/>
                  <a:pt x="1341" y="3566"/>
                </a:cubicBezTo>
                <a:cubicBezTo>
                  <a:pt x="1341" y="3566"/>
                  <a:pt x="1341" y="3566"/>
                  <a:pt x="1315" y="3566"/>
                </a:cubicBezTo>
                <a:cubicBezTo>
                  <a:pt x="1315" y="3566"/>
                  <a:pt x="1315" y="3566"/>
                  <a:pt x="1287" y="3566"/>
                </a:cubicBezTo>
                <a:cubicBezTo>
                  <a:pt x="1261" y="3566"/>
                  <a:pt x="1208" y="3592"/>
                  <a:pt x="1208" y="3592"/>
                </a:cubicBezTo>
                <a:cubicBezTo>
                  <a:pt x="1180" y="3592"/>
                  <a:pt x="1208" y="3619"/>
                  <a:pt x="1234" y="3619"/>
                </a:cubicBezTo>
                <a:lnTo>
                  <a:pt x="1208" y="3619"/>
                </a:lnTo>
                <a:cubicBezTo>
                  <a:pt x="1180" y="3619"/>
                  <a:pt x="1180" y="3619"/>
                  <a:pt x="1180" y="3592"/>
                </a:cubicBezTo>
                <a:cubicBezTo>
                  <a:pt x="1153" y="3592"/>
                  <a:pt x="1127" y="3619"/>
                  <a:pt x="1127" y="3646"/>
                </a:cubicBezTo>
                <a:cubicBezTo>
                  <a:pt x="1127" y="3646"/>
                  <a:pt x="1127" y="3646"/>
                  <a:pt x="1180" y="3646"/>
                </a:cubicBezTo>
                <a:cubicBezTo>
                  <a:pt x="1208" y="3646"/>
                  <a:pt x="1261" y="3673"/>
                  <a:pt x="1287" y="3700"/>
                </a:cubicBezTo>
                <a:cubicBezTo>
                  <a:pt x="1315" y="3727"/>
                  <a:pt x="1315" y="3727"/>
                  <a:pt x="1315" y="3727"/>
                </a:cubicBezTo>
                <a:cubicBezTo>
                  <a:pt x="1315" y="3754"/>
                  <a:pt x="1341" y="3754"/>
                  <a:pt x="1341" y="3754"/>
                </a:cubicBezTo>
                <a:cubicBezTo>
                  <a:pt x="1368" y="3754"/>
                  <a:pt x="1368" y="3754"/>
                  <a:pt x="1368" y="3754"/>
                </a:cubicBezTo>
                <a:cubicBezTo>
                  <a:pt x="1395" y="3754"/>
                  <a:pt x="1395" y="3754"/>
                  <a:pt x="1395" y="3780"/>
                </a:cubicBezTo>
                <a:cubicBezTo>
                  <a:pt x="1422" y="3780"/>
                  <a:pt x="1475" y="3780"/>
                  <a:pt x="1475" y="3780"/>
                </a:cubicBezTo>
                <a:lnTo>
                  <a:pt x="1502" y="3807"/>
                </a:lnTo>
                <a:cubicBezTo>
                  <a:pt x="1502" y="3807"/>
                  <a:pt x="1502" y="3807"/>
                  <a:pt x="1502" y="3834"/>
                </a:cubicBezTo>
                <a:cubicBezTo>
                  <a:pt x="1475" y="3834"/>
                  <a:pt x="1502" y="3834"/>
                  <a:pt x="1502" y="3861"/>
                </a:cubicBezTo>
                <a:cubicBezTo>
                  <a:pt x="1529" y="3861"/>
                  <a:pt x="1502" y="3888"/>
                  <a:pt x="1502" y="3888"/>
                </a:cubicBezTo>
                <a:cubicBezTo>
                  <a:pt x="1475" y="3914"/>
                  <a:pt x="1529" y="3995"/>
                  <a:pt x="1529" y="3995"/>
                </a:cubicBezTo>
                <a:lnTo>
                  <a:pt x="1583" y="3995"/>
                </a:lnTo>
                <a:cubicBezTo>
                  <a:pt x="1583" y="4022"/>
                  <a:pt x="1609" y="4022"/>
                  <a:pt x="1609" y="4022"/>
                </a:cubicBezTo>
                <a:cubicBezTo>
                  <a:pt x="1609" y="4049"/>
                  <a:pt x="1556" y="4076"/>
                  <a:pt x="1556" y="4076"/>
                </a:cubicBezTo>
                <a:cubicBezTo>
                  <a:pt x="1529" y="4076"/>
                  <a:pt x="1529" y="4076"/>
                  <a:pt x="1529" y="4076"/>
                </a:cubicBezTo>
                <a:cubicBezTo>
                  <a:pt x="1529" y="4076"/>
                  <a:pt x="1529" y="4076"/>
                  <a:pt x="1502" y="4076"/>
                </a:cubicBezTo>
                <a:lnTo>
                  <a:pt x="1422" y="4102"/>
                </a:lnTo>
                <a:cubicBezTo>
                  <a:pt x="1395" y="4102"/>
                  <a:pt x="1395" y="4076"/>
                  <a:pt x="1395" y="4102"/>
                </a:cubicBezTo>
                <a:lnTo>
                  <a:pt x="1315" y="4102"/>
                </a:lnTo>
                <a:cubicBezTo>
                  <a:pt x="1315" y="4102"/>
                  <a:pt x="1315" y="4102"/>
                  <a:pt x="1287" y="4102"/>
                </a:cubicBezTo>
                <a:lnTo>
                  <a:pt x="1261" y="4102"/>
                </a:lnTo>
                <a:cubicBezTo>
                  <a:pt x="1234" y="4102"/>
                  <a:pt x="1234" y="4102"/>
                  <a:pt x="1234" y="4102"/>
                </a:cubicBezTo>
                <a:cubicBezTo>
                  <a:pt x="1234" y="4129"/>
                  <a:pt x="1100" y="4129"/>
                  <a:pt x="1100" y="4129"/>
                </a:cubicBezTo>
                <a:cubicBezTo>
                  <a:pt x="1073" y="4129"/>
                  <a:pt x="1073" y="4129"/>
                  <a:pt x="1073" y="4129"/>
                </a:cubicBezTo>
                <a:cubicBezTo>
                  <a:pt x="1046" y="4129"/>
                  <a:pt x="1046" y="4129"/>
                  <a:pt x="1046" y="4102"/>
                </a:cubicBezTo>
                <a:cubicBezTo>
                  <a:pt x="1046" y="4102"/>
                  <a:pt x="1046" y="4102"/>
                  <a:pt x="1046" y="4076"/>
                </a:cubicBezTo>
                <a:cubicBezTo>
                  <a:pt x="1046" y="4076"/>
                  <a:pt x="1046" y="4076"/>
                  <a:pt x="1046" y="4049"/>
                </a:cubicBezTo>
                <a:cubicBezTo>
                  <a:pt x="1046" y="4049"/>
                  <a:pt x="1046" y="4049"/>
                  <a:pt x="1020" y="4049"/>
                </a:cubicBezTo>
                <a:cubicBezTo>
                  <a:pt x="1020" y="4049"/>
                  <a:pt x="1046" y="4049"/>
                  <a:pt x="1046" y="4022"/>
                </a:cubicBezTo>
                <a:cubicBezTo>
                  <a:pt x="1046" y="4022"/>
                  <a:pt x="1020" y="4022"/>
                  <a:pt x="1020" y="3995"/>
                </a:cubicBezTo>
                <a:lnTo>
                  <a:pt x="993" y="4049"/>
                </a:lnTo>
                <a:cubicBezTo>
                  <a:pt x="993" y="4049"/>
                  <a:pt x="993" y="4049"/>
                  <a:pt x="993" y="4076"/>
                </a:cubicBezTo>
                <a:cubicBezTo>
                  <a:pt x="993" y="4076"/>
                  <a:pt x="993" y="4076"/>
                  <a:pt x="993" y="4102"/>
                </a:cubicBezTo>
                <a:cubicBezTo>
                  <a:pt x="966" y="4102"/>
                  <a:pt x="966" y="4129"/>
                  <a:pt x="966" y="4102"/>
                </a:cubicBezTo>
                <a:cubicBezTo>
                  <a:pt x="966" y="4102"/>
                  <a:pt x="939" y="4102"/>
                  <a:pt x="939" y="4076"/>
                </a:cubicBezTo>
                <a:lnTo>
                  <a:pt x="993" y="4022"/>
                </a:lnTo>
                <a:cubicBezTo>
                  <a:pt x="993" y="3995"/>
                  <a:pt x="993" y="3995"/>
                  <a:pt x="993" y="3995"/>
                </a:cubicBezTo>
                <a:cubicBezTo>
                  <a:pt x="993" y="3995"/>
                  <a:pt x="939" y="3968"/>
                  <a:pt x="966" y="3968"/>
                </a:cubicBezTo>
                <a:cubicBezTo>
                  <a:pt x="966" y="3942"/>
                  <a:pt x="993" y="3942"/>
                  <a:pt x="993" y="3968"/>
                </a:cubicBezTo>
                <a:cubicBezTo>
                  <a:pt x="993" y="3968"/>
                  <a:pt x="993" y="3968"/>
                  <a:pt x="1020" y="3968"/>
                </a:cubicBezTo>
                <a:cubicBezTo>
                  <a:pt x="1020" y="3942"/>
                  <a:pt x="1020" y="3968"/>
                  <a:pt x="1020" y="3968"/>
                </a:cubicBezTo>
                <a:cubicBezTo>
                  <a:pt x="1046" y="3968"/>
                  <a:pt x="1046" y="3968"/>
                  <a:pt x="1046" y="3968"/>
                </a:cubicBezTo>
                <a:cubicBezTo>
                  <a:pt x="1046" y="3942"/>
                  <a:pt x="1020" y="3942"/>
                  <a:pt x="1020" y="3942"/>
                </a:cubicBezTo>
                <a:cubicBezTo>
                  <a:pt x="1020" y="3942"/>
                  <a:pt x="1046" y="3914"/>
                  <a:pt x="1046" y="3888"/>
                </a:cubicBezTo>
                <a:cubicBezTo>
                  <a:pt x="1073" y="3888"/>
                  <a:pt x="1046" y="3888"/>
                  <a:pt x="1046" y="3914"/>
                </a:cubicBezTo>
                <a:cubicBezTo>
                  <a:pt x="1020" y="3914"/>
                  <a:pt x="1020" y="3888"/>
                  <a:pt x="993" y="3888"/>
                </a:cubicBezTo>
                <a:cubicBezTo>
                  <a:pt x="993" y="3888"/>
                  <a:pt x="993" y="3888"/>
                  <a:pt x="993" y="3861"/>
                </a:cubicBezTo>
                <a:cubicBezTo>
                  <a:pt x="993" y="3861"/>
                  <a:pt x="1020" y="3861"/>
                  <a:pt x="1046" y="3861"/>
                </a:cubicBezTo>
                <a:cubicBezTo>
                  <a:pt x="1046" y="3861"/>
                  <a:pt x="1046" y="3834"/>
                  <a:pt x="1020" y="3834"/>
                </a:cubicBezTo>
                <a:lnTo>
                  <a:pt x="993" y="3834"/>
                </a:lnTo>
                <a:cubicBezTo>
                  <a:pt x="966" y="3834"/>
                  <a:pt x="966" y="3834"/>
                  <a:pt x="966" y="3834"/>
                </a:cubicBezTo>
                <a:cubicBezTo>
                  <a:pt x="939" y="3834"/>
                  <a:pt x="939" y="3834"/>
                  <a:pt x="939" y="3834"/>
                </a:cubicBezTo>
                <a:cubicBezTo>
                  <a:pt x="939" y="3834"/>
                  <a:pt x="939" y="3834"/>
                  <a:pt x="912" y="3834"/>
                </a:cubicBezTo>
                <a:cubicBezTo>
                  <a:pt x="912" y="3834"/>
                  <a:pt x="912" y="3834"/>
                  <a:pt x="912" y="3861"/>
                </a:cubicBezTo>
                <a:cubicBezTo>
                  <a:pt x="886" y="3861"/>
                  <a:pt x="886" y="3861"/>
                  <a:pt x="886" y="3888"/>
                </a:cubicBezTo>
                <a:cubicBezTo>
                  <a:pt x="858" y="3888"/>
                  <a:pt x="858" y="3888"/>
                  <a:pt x="858" y="3888"/>
                </a:cubicBezTo>
                <a:cubicBezTo>
                  <a:pt x="858" y="3888"/>
                  <a:pt x="858" y="3888"/>
                  <a:pt x="858" y="3914"/>
                </a:cubicBezTo>
                <a:lnTo>
                  <a:pt x="832" y="3942"/>
                </a:lnTo>
                <a:cubicBezTo>
                  <a:pt x="805" y="3942"/>
                  <a:pt x="832" y="3968"/>
                  <a:pt x="832" y="3968"/>
                </a:cubicBezTo>
                <a:lnTo>
                  <a:pt x="778" y="3995"/>
                </a:lnTo>
                <a:cubicBezTo>
                  <a:pt x="778" y="3968"/>
                  <a:pt x="751" y="3968"/>
                  <a:pt x="751" y="3968"/>
                </a:cubicBezTo>
                <a:cubicBezTo>
                  <a:pt x="724" y="3968"/>
                  <a:pt x="751" y="3942"/>
                  <a:pt x="751" y="3942"/>
                </a:cubicBezTo>
                <a:cubicBezTo>
                  <a:pt x="751" y="3942"/>
                  <a:pt x="724" y="3942"/>
                  <a:pt x="724" y="3968"/>
                </a:cubicBezTo>
                <a:cubicBezTo>
                  <a:pt x="698" y="3968"/>
                  <a:pt x="698" y="3942"/>
                  <a:pt x="698" y="3942"/>
                </a:cubicBezTo>
                <a:cubicBezTo>
                  <a:pt x="698" y="3942"/>
                  <a:pt x="698" y="3942"/>
                  <a:pt x="671" y="3914"/>
                </a:cubicBezTo>
                <a:lnTo>
                  <a:pt x="671" y="3942"/>
                </a:lnTo>
                <a:cubicBezTo>
                  <a:pt x="671" y="3968"/>
                  <a:pt x="644" y="3942"/>
                  <a:pt x="644" y="3942"/>
                </a:cubicBezTo>
                <a:cubicBezTo>
                  <a:pt x="644" y="3914"/>
                  <a:pt x="671" y="3914"/>
                  <a:pt x="671" y="3914"/>
                </a:cubicBezTo>
                <a:cubicBezTo>
                  <a:pt x="644" y="3914"/>
                  <a:pt x="671" y="3914"/>
                  <a:pt x="671" y="3888"/>
                </a:cubicBezTo>
                <a:cubicBezTo>
                  <a:pt x="671" y="3861"/>
                  <a:pt x="698" y="3861"/>
                  <a:pt x="698" y="3861"/>
                </a:cubicBezTo>
                <a:cubicBezTo>
                  <a:pt x="724" y="3834"/>
                  <a:pt x="724" y="3861"/>
                  <a:pt x="724" y="3861"/>
                </a:cubicBezTo>
                <a:cubicBezTo>
                  <a:pt x="751" y="3861"/>
                  <a:pt x="724" y="3861"/>
                  <a:pt x="751" y="3834"/>
                </a:cubicBezTo>
                <a:lnTo>
                  <a:pt x="778" y="3834"/>
                </a:lnTo>
                <a:cubicBezTo>
                  <a:pt x="805" y="3834"/>
                  <a:pt x="778" y="3807"/>
                  <a:pt x="778" y="3807"/>
                </a:cubicBezTo>
                <a:cubicBezTo>
                  <a:pt x="751" y="3807"/>
                  <a:pt x="778" y="3780"/>
                  <a:pt x="778" y="3780"/>
                </a:cubicBezTo>
                <a:cubicBezTo>
                  <a:pt x="751" y="3780"/>
                  <a:pt x="751" y="3780"/>
                  <a:pt x="751" y="3780"/>
                </a:cubicBezTo>
                <a:cubicBezTo>
                  <a:pt x="751" y="3754"/>
                  <a:pt x="724" y="3780"/>
                  <a:pt x="724" y="3780"/>
                </a:cubicBezTo>
                <a:cubicBezTo>
                  <a:pt x="724" y="3754"/>
                  <a:pt x="724" y="3754"/>
                  <a:pt x="724" y="3754"/>
                </a:cubicBezTo>
                <a:lnTo>
                  <a:pt x="671" y="3727"/>
                </a:lnTo>
                <a:cubicBezTo>
                  <a:pt x="644" y="3727"/>
                  <a:pt x="671" y="3727"/>
                  <a:pt x="671" y="3754"/>
                </a:cubicBezTo>
                <a:cubicBezTo>
                  <a:pt x="671" y="3754"/>
                  <a:pt x="671" y="3754"/>
                  <a:pt x="644" y="3754"/>
                </a:cubicBezTo>
                <a:cubicBezTo>
                  <a:pt x="644" y="3754"/>
                  <a:pt x="617" y="3754"/>
                  <a:pt x="617" y="3780"/>
                </a:cubicBezTo>
                <a:cubicBezTo>
                  <a:pt x="617" y="3807"/>
                  <a:pt x="617" y="3834"/>
                  <a:pt x="590" y="3834"/>
                </a:cubicBezTo>
                <a:lnTo>
                  <a:pt x="564" y="3834"/>
                </a:lnTo>
                <a:lnTo>
                  <a:pt x="536" y="3834"/>
                </a:lnTo>
                <a:cubicBezTo>
                  <a:pt x="510" y="3834"/>
                  <a:pt x="483" y="3807"/>
                  <a:pt x="483" y="3807"/>
                </a:cubicBezTo>
                <a:cubicBezTo>
                  <a:pt x="483" y="3807"/>
                  <a:pt x="483" y="3807"/>
                  <a:pt x="510" y="3807"/>
                </a:cubicBezTo>
                <a:cubicBezTo>
                  <a:pt x="510" y="3780"/>
                  <a:pt x="483" y="3780"/>
                  <a:pt x="483" y="3780"/>
                </a:cubicBezTo>
                <a:cubicBezTo>
                  <a:pt x="457" y="3780"/>
                  <a:pt x="483" y="3780"/>
                  <a:pt x="457" y="3780"/>
                </a:cubicBezTo>
                <a:lnTo>
                  <a:pt x="457" y="3754"/>
                </a:lnTo>
                <a:cubicBezTo>
                  <a:pt x="429" y="3754"/>
                  <a:pt x="429" y="3754"/>
                  <a:pt x="429" y="3780"/>
                </a:cubicBezTo>
                <a:cubicBezTo>
                  <a:pt x="403" y="3780"/>
                  <a:pt x="403" y="3780"/>
                  <a:pt x="403" y="3780"/>
                </a:cubicBezTo>
                <a:cubicBezTo>
                  <a:pt x="403" y="3780"/>
                  <a:pt x="403" y="3780"/>
                  <a:pt x="376" y="3807"/>
                </a:cubicBezTo>
                <a:lnTo>
                  <a:pt x="376" y="3780"/>
                </a:lnTo>
                <a:cubicBezTo>
                  <a:pt x="376" y="3780"/>
                  <a:pt x="376" y="3754"/>
                  <a:pt x="349" y="3754"/>
                </a:cubicBezTo>
                <a:lnTo>
                  <a:pt x="322" y="3780"/>
                </a:lnTo>
                <a:cubicBezTo>
                  <a:pt x="322" y="3754"/>
                  <a:pt x="376" y="3700"/>
                  <a:pt x="376" y="3700"/>
                </a:cubicBezTo>
                <a:cubicBezTo>
                  <a:pt x="403" y="3700"/>
                  <a:pt x="429" y="3727"/>
                  <a:pt x="429" y="3727"/>
                </a:cubicBezTo>
                <a:cubicBezTo>
                  <a:pt x="457" y="3754"/>
                  <a:pt x="457" y="3700"/>
                  <a:pt x="457" y="3700"/>
                </a:cubicBezTo>
                <a:cubicBezTo>
                  <a:pt x="457" y="3700"/>
                  <a:pt x="483" y="3700"/>
                  <a:pt x="483" y="3673"/>
                </a:cubicBezTo>
                <a:cubicBezTo>
                  <a:pt x="510" y="3673"/>
                  <a:pt x="483" y="3673"/>
                  <a:pt x="483" y="3673"/>
                </a:cubicBezTo>
                <a:cubicBezTo>
                  <a:pt x="457" y="3673"/>
                  <a:pt x="429" y="3646"/>
                  <a:pt x="429" y="3646"/>
                </a:cubicBezTo>
                <a:lnTo>
                  <a:pt x="483" y="3673"/>
                </a:lnTo>
                <a:cubicBezTo>
                  <a:pt x="510" y="3673"/>
                  <a:pt x="510" y="3673"/>
                  <a:pt x="510" y="3646"/>
                </a:cubicBezTo>
                <a:cubicBezTo>
                  <a:pt x="510" y="3646"/>
                  <a:pt x="510" y="3673"/>
                  <a:pt x="483" y="3646"/>
                </a:cubicBezTo>
                <a:cubicBezTo>
                  <a:pt x="483" y="3646"/>
                  <a:pt x="483" y="3646"/>
                  <a:pt x="510" y="3646"/>
                </a:cubicBezTo>
                <a:lnTo>
                  <a:pt x="483" y="3646"/>
                </a:lnTo>
                <a:cubicBezTo>
                  <a:pt x="483" y="3646"/>
                  <a:pt x="457" y="3619"/>
                  <a:pt x="429" y="3619"/>
                </a:cubicBezTo>
                <a:cubicBezTo>
                  <a:pt x="403" y="3619"/>
                  <a:pt x="403" y="3592"/>
                  <a:pt x="403" y="3592"/>
                </a:cubicBezTo>
                <a:lnTo>
                  <a:pt x="429" y="3592"/>
                </a:lnTo>
                <a:lnTo>
                  <a:pt x="483" y="3592"/>
                </a:lnTo>
                <a:cubicBezTo>
                  <a:pt x="483" y="3592"/>
                  <a:pt x="483" y="3592"/>
                  <a:pt x="457" y="3592"/>
                </a:cubicBezTo>
                <a:cubicBezTo>
                  <a:pt x="457" y="3592"/>
                  <a:pt x="403" y="3566"/>
                  <a:pt x="376" y="3566"/>
                </a:cubicBezTo>
                <a:cubicBezTo>
                  <a:pt x="376" y="3539"/>
                  <a:pt x="376" y="3539"/>
                  <a:pt x="376" y="3539"/>
                </a:cubicBezTo>
                <a:cubicBezTo>
                  <a:pt x="376" y="3539"/>
                  <a:pt x="349" y="3513"/>
                  <a:pt x="349" y="3539"/>
                </a:cubicBezTo>
                <a:cubicBezTo>
                  <a:pt x="349" y="3539"/>
                  <a:pt x="322" y="3539"/>
                  <a:pt x="322" y="3513"/>
                </a:cubicBezTo>
                <a:lnTo>
                  <a:pt x="349" y="3513"/>
                </a:lnTo>
                <a:lnTo>
                  <a:pt x="349" y="3485"/>
                </a:lnTo>
                <a:lnTo>
                  <a:pt x="376" y="3513"/>
                </a:lnTo>
                <a:cubicBezTo>
                  <a:pt x="403" y="3513"/>
                  <a:pt x="403" y="3485"/>
                  <a:pt x="403" y="3485"/>
                </a:cubicBezTo>
                <a:lnTo>
                  <a:pt x="457" y="3539"/>
                </a:lnTo>
                <a:cubicBezTo>
                  <a:pt x="483" y="3539"/>
                  <a:pt x="457" y="3513"/>
                  <a:pt x="429" y="3513"/>
                </a:cubicBezTo>
                <a:cubicBezTo>
                  <a:pt x="429" y="3513"/>
                  <a:pt x="403" y="3485"/>
                  <a:pt x="376" y="3459"/>
                </a:cubicBezTo>
                <a:lnTo>
                  <a:pt x="403" y="3459"/>
                </a:lnTo>
                <a:cubicBezTo>
                  <a:pt x="403" y="3459"/>
                  <a:pt x="403" y="3459"/>
                  <a:pt x="429" y="3485"/>
                </a:cubicBezTo>
                <a:cubicBezTo>
                  <a:pt x="457" y="3485"/>
                  <a:pt x="457" y="3485"/>
                  <a:pt x="457" y="3485"/>
                </a:cubicBezTo>
                <a:lnTo>
                  <a:pt x="483" y="3485"/>
                </a:lnTo>
                <a:cubicBezTo>
                  <a:pt x="483" y="3485"/>
                  <a:pt x="483" y="3485"/>
                  <a:pt x="483" y="3513"/>
                </a:cubicBezTo>
                <a:lnTo>
                  <a:pt x="510" y="3513"/>
                </a:lnTo>
                <a:cubicBezTo>
                  <a:pt x="510" y="3513"/>
                  <a:pt x="510" y="3513"/>
                  <a:pt x="510" y="3539"/>
                </a:cubicBezTo>
                <a:lnTo>
                  <a:pt x="536" y="3539"/>
                </a:lnTo>
                <a:cubicBezTo>
                  <a:pt x="536" y="3539"/>
                  <a:pt x="536" y="3539"/>
                  <a:pt x="536" y="3513"/>
                </a:cubicBezTo>
                <a:lnTo>
                  <a:pt x="536" y="3539"/>
                </a:lnTo>
                <a:lnTo>
                  <a:pt x="564" y="3539"/>
                </a:lnTo>
                <a:lnTo>
                  <a:pt x="564" y="3513"/>
                </a:lnTo>
                <a:cubicBezTo>
                  <a:pt x="564" y="3513"/>
                  <a:pt x="564" y="3513"/>
                  <a:pt x="590" y="3513"/>
                </a:cubicBezTo>
                <a:cubicBezTo>
                  <a:pt x="590" y="3513"/>
                  <a:pt x="564" y="3513"/>
                  <a:pt x="564" y="3485"/>
                </a:cubicBezTo>
                <a:cubicBezTo>
                  <a:pt x="590" y="3485"/>
                  <a:pt x="536" y="3485"/>
                  <a:pt x="510" y="3459"/>
                </a:cubicBezTo>
                <a:cubicBezTo>
                  <a:pt x="510" y="3459"/>
                  <a:pt x="483" y="3432"/>
                  <a:pt x="483" y="3405"/>
                </a:cubicBezTo>
                <a:cubicBezTo>
                  <a:pt x="457" y="3405"/>
                  <a:pt x="510" y="3405"/>
                  <a:pt x="510" y="3405"/>
                </a:cubicBezTo>
                <a:cubicBezTo>
                  <a:pt x="536" y="3405"/>
                  <a:pt x="564" y="3405"/>
                  <a:pt x="564" y="3405"/>
                </a:cubicBezTo>
                <a:cubicBezTo>
                  <a:pt x="564" y="3432"/>
                  <a:pt x="617" y="3432"/>
                  <a:pt x="617" y="3432"/>
                </a:cubicBezTo>
                <a:cubicBezTo>
                  <a:pt x="617" y="3405"/>
                  <a:pt x="644" y="3405"/>
                  <a:pt x="644" y="3405"/>
                </a:cubicBezTo>
                <a:lnTo>
                  <a:pt x="698" y="3405"/>
                </a:lnTo>
                <a:cubicBezTo>
                  <a:pt x="698" y="3405"/>
                  <a:pt x="698" y="3405"/>
                  <a:pt x="724" y="3405"/>
                </a:cubicBezTo>
                <a:cubicBezTo>
                  <a:pt x="751" y="3405"/>
                  <a:pt x="751" y="3432"/>
                  <a:pt x="778" y="3432"/>
                </a:cubicBezTo>
                <a:cubicBezTo>
                  <a:pt x="778" y="3432"/>
                  <a:pt x="778" y="3432"/>
                  <a:pt x="805" y="3432"/>
                </a:cubicBezTo>
                <a:cubicBezTo>
                  <a:pt x="832" y="3432"/>
                  <a:pt x="858" y="3432"/>
                  <a:pt x="858" y="3432"/>
                </a:cubicBezTo>
                <a:cubicBezTo>
                  <a:pt x="886" y="3432"/>
                  <a:pt x="886" y="3432"/>
                  <a:pt x="886" y="3405"/>
                </a:cubicBezTo>
                <a:cubicBezTo>
                  <a:pt x="912" y="3405"/>
                  <a:pt x="912" y="3405"/>
                  <a:pt x="912" y="3405"/>
                </a:cubicBezTo>
                <a:cubicBezTo>
                  <a:pt x="886" y="3378"/>
                  <a:pt x="886" y="3405"/>
                  <a:pt x="858" y="3405"/>
                </a:cubicBezTo>
                <a:cubicBezTo>
                  <a:pt x="858" y="3405"/>
                  <a:pt x="832" y="3405"/>
                  <a:pt x="805" y="3405"/>
                </a:cubicBezTo>
                <a:cubicBezTo>
                  <a:pt x="805" y="3405"/>
                  <a:pt x="778" y="3405"/>
                  <a:pt x="778" y="3432"/>
                </a:cubicBezTo>
                <a:cubicBezTo>
                  <a:pt x="778" y="3432"/>
                  <a:pt x="671" y="3378"/>
                  <a:pt x="671" y="3351"/>
                </a:cubicBezTo>
                <a:cubicBezTo>
                  <a:pt x="671" y="3351"/>
                  <a:pt x="671" y="3351"/>
                  <a:pt x="671" y="3325"/>
                </a:cubicBezTo>
                <a:lnTo>
                  <a:pt x="644" y="3325"/>
                </a:lnTo>
                <a:cubicBezTo>
                  <a:pt x="617" y="3325"/>
                  <a:pt x="644" y="3298"/>
                  <a:pt x="644" y="3271"/>
                </a:cubicBezTo>
                <a:cubicBezTo>
                  <a:pt x="644" y="3271"/>
                  <a:pt x="617" y="3271"/>
                  <a:pt x="617" y="3244"/>
                </a:cubicBezTo>
                <a:cubicBezTo>
                  <a:pt x="617" y="3244"/>
                  <a:pt x="644" y="3217"/>
                  <a:pt x="644" y="3191"/>
                </a:cubicBezTo>
                <a:cubicBezTo>
                  <a:pt x="644" y="3163"/>
                  <a:pt x="617" y="3137"/>
                  <a:pt x="617" y="3110"/>
                </a:cubicBezTo>
                <a:cubicBezTo>
                  <a:pt x="617" y="3110"/>
                  <a:pt x="671" y="3110"/>
                  <a:pt x="698" y="3110"/>
                </a:cubicBezTo>
                <a:cubicBezTo>
                  <a:pt x="724" y="3110"/>
                  <a:pt x="778" y="3083"/>
                  <a:pt x="778" y="3083"/>
                </a:cubicBezTo>
                <a:cubicBezTo>
                  <a:pt x="778" y="3083"/>
                  <a:pt x="778" y="3083"/>
                  <a:pt x="805" y="3110"/>
                </a:cubicBezTo>
                <a:cubicBezTo>
                  <a:pt x="832" y="3110"/>
                  <a:pt x="886" y="3083"/>
                  <a:pt x="912" y="3083"/>
                </a:cubicBezTo>
                <a:lnTo>
                  <a:pt x="966" y="3083"/>
                </a:lnTo>
                <a:lnTo>
                  <a:pt x="993" y="3083"/>
                </a:lnTo>
                <a:lnTo>
                  <a:pt x="1046" y="3056"/>
                </a:lnTo>
                <a:cubicBezTo>
                  <a:pt x="1046" y="3056"/>
                  <a:pt x="1046" y="3056"/>
                  <a:pt x="1046" y="3029"/>
                </a:cubicBezTo>
                <a:lnTo>
                  <a:pt x="1020" y="3029"/>
                </a:lnTo>
                <a:cubicBezTo>
                  <a:pt x="993" y="3029"/>
                  <a:pt x="966" y="3003"/>
                  <a:pt x="966" y="3003"/>
                </a:cubicBezTo>
                <a:lnTo>
                  <a:pt x="993" y="3003"/>
                </a:lnTo>
                <a:lnTo>
                  <a:pt x="966" y="2976"/>
                </a:lnTo>
                <a:cubicBezTo>
                  <a:pt x="966" y="2976"/>
                  <a:pt x="993" y="2949"/>
                  <a:pt x="1020" y="2949"/>
                </a:cubicBezTo>
                <a:lnTo>
                  <a:pt x="1046" y="2949"/>
                </a:lnTo>
                <a:lnTo>
                  <a:pt x="1020" y="2922"/>
                </a:lnTo>
                <a:cubicBezTo>
                  <a:pt x="1020" y="2896"/>
                  <a:pt x="1020" y="2896"/>
                  <a:pt x="1020" y="2896"/>
                </a:cubicBezTo>
                <a:lnTo>
                  <a:pt x="1046" y="2869"/>
                </a:lnTo>
                <a:cubicBezTo>
                  <a:pt x="1046" y="2869"/>
                  <a:pt x="1046" y="2869"/>
                  <a:pt x="1020" y="2869"/>
                </a:cubicBezTo>
                <a:lnTo>
                  <a:pt x="1020" y="2841"/>
                </a:lnTo>
                <a:lnTo>
                  <a:pt x="1020" y="2815"/>
                </a:lnTo>
                <a:lnTo>
                  <a:pt x="993" y="2841"/>
                </a:lnTo>
                <a:cubicBezTo>
                  <a:pt x="993" y="2869"/>
                  <a:pt x="993" y="2869"/>
                  <a:pt x="966" y="2869"/>
                </a:cubicBezTo>
                <a:cubicBezTo>
                  <a:pt x="966" y="2841"/>
                  <a:pt x="939" y="2869"/>
                  <a:pt x="939" y="2869"/>
                </a:cubicBezTo>
                <a:cubicBezTo>
                  <a:pt x="912" y="2869"/>
                  <a:pt x="912" y="2841"/>
                  <a:pt x="912" y="2841"/>
                </a:cubicBezTo>
                <a:lnTo>
                  <a:pt x="912" y="2869"/>
                </a:lnTo>
                <a:cubicBezTo>
                  <a:pt x="886" y="2869"/>
                  <a:pt x="886" y="2841"/>
                  <a:pt x="886" y="2841"/>
                </a:cubicBezTo>
                <a:cubicBezTo>
                  <a:pt x="858" y="2869"/>
                  <a:pt x="858" y="2869"/>
                  <a:pt x="832" y="2841"/>
                </a:cubicBezTo>
                <a:cubicBezTo>
                  <a:pt x="805" y="2841"/>
                  <a:pt x="805" y="2841"/>
                  <a:pt x="805" y="2841"/>
                </a:cubicBezTo>
                <a:cubicBezTo>
                  <a:pt x="778" y="2841"/>
                  <a:pt x="778" y="2841"/>
                  <a:pt x="778" y="2841"/>
                </a:cubicBezTo>
                <a:cubicBezTo>
                  <a:pt x="778" y="2841"/>
                  <a:pt x="751" y="2869"/>
                  <a:pt x="724" y="2896"/>
                </a:cubicBezTo>
                <a:cubicBezTo>
                  <a:pt x="698" y="2922"/>
                  <a:pt x="617" y="2922"/>
                  <a:pt x="617" y="2922"/>
                </a:cubicBezTo>
                <a:cubicBezTo>
                  <a:pt x="590" y="2896"/>
                  <a:pt x="617" y="2896"/>
                  <a:pt x="617" y="2896"/>
                </a:cubicBezTo>
                <a:cubicBezTo>
                  <a:pt x="617" y="2869"/>
                  <a:pt x="617" y="2841"/>
                  <a:pt x="617" y="2841"/>
                </a:cubicBezTo>
                <a:cubicBezTo>
                  <a:pt x="590" y="2815"/>
                  <a:pt x="617" y="2815"/>
                  <a:pt x="644" y="2788"/>
                </a:cubicBezTo>
                <a:cubicBezTo>
                  <a:pt x="617" y="2788"/>
                  <a:pt x="644" y="2762"/>
                  <a:pt x="644" y="2762"/>
                </a:cubicBezTo>
                <a:lnTo>
                  <a:pt x="698" y="2762"/>
                </a:lnTo>
                <a:cubicBezTo>
                  <a:pt x="724" y="2762"/>
                  <a:pt x="724" y="2762"/>
                  <a:pt x="724" y="2762"/>
                </a:cubicBezTo>
                <a:cubicBezTo>
                  <a:pt x="724" y="2788"/>
                  <a:pt x="724" y="2762"/>
                  <a:pt x="751" y="2788"/>
                </a:cubicBezTo>
                <a:lnTo>
                  <a:pt x="724" y="2788"/>
                </a:lnTo>
                <a:cubicBezTo>
                  <a:pt x="724" y="2815"/>
                  <a:pt x="751" y="2841"/>
                  <a:pt x="751" y="2841"/>
                </a:cubicBezTo>
                <a:cubicBezTo>
                  <a:pt x="778" y="2841"/>
                  <a:pt x="751" y="2788"/>
                  <a:pt x="751" y="2788"/>
                </a:cubicBezTo>
                <a:cubicBezTo>
                  <a:pt x="751" y="2788"/>
                  <a:pt x="778" y="2788"/>
                  <a:pt x="778" y="2762"/>
                </a:cubicBezTo>
                <a:lnTo>
                  <a:pt x="751" y="2734"/>
                </a:lnTo>
                <a:cubicBezTo>
                  <a:pt x="751" y="2708"/>
                  <a:pt x="751" y="2708"/>
                  <a:pt x="751" y="2708"/>
                </a:cubicBezTo>
                <a:cubicBezTo>
                  <a:pt x="724" y="2708"/>
                  <a:pt x="751" y="2708"/>
                  <a:pt x="724" y="2708"/>
                </a:cubicBezTo>
                <a:cubicBezTo>
                  <a:pt x="724" y="2734"/>
                  <a:pt x="724" y="2708"/>
                  <a:pt x="698" y="2708"/>
                </a:cubicBezTo>
                <a:lnTo>
                  <a:pt x="724" y="2708"/>
                </a:lnTo>
                <a:cubicBezTo>
                  <a:pt x="724" y="2708"/>
                  <a:pt x="724" y="2708"/>
                  <a:pt x="724" y="2681"/>
                </a:cubicBezTo>
                <a:cubicBezTo>
                  <a:pt x="724" y="2681"/>
                  <a:pt x="698" y="2681"/>
                  <a:pt x="698" y="2654"/>
                </a:cubicBezTo>
                <a:cubicBezTo>
                  <a:pt x="698" y="2654"/>
                  <a:pt x="698" y="2654"/>
                  <a:pt x="698" y="2627"/>
                </a:cubicBezTo>
                <a:lnTo>
                  <a:pt x="671" y="2654"/>
                </a:lnTo>
                <a:lnTo>
                  <a:pt x="671" y="2627"/>
                </a:lnTo>
                <a:cubicBezTo>
                  <a:pt x="671" y="2627"/>
                  <a:pt x="671" y="2627"/>
                  <a:pt x="644" y="2627"/>
                </a:cubicBezTo>
                <a:cubicBezTo>
                  <a:pt x="644" y="2627"/>
                  <a:pt x="617" y="2600"/>
                  <a:pt x="617" y="2574"/>
                </a:cubicBezTo>
                <a:lnTo>
                  <a:pt x="644" y="2574"/>
                </a:lnTo>
                <a:cubicBezTo>
                  <a:pt x="644" y="2574"/>
                  <a:pt x="644" y="2574"/>
                  <a:pt x="644" y="2547"/>
                </a:cubicBezTo>
                <a:lnTo>
                  <a:pt x="671" y="2574"/>
                </a:lnTo>
                <a:cubicBezTo>
                  <a:pt x="698" y="2574"/>
                  <a:pt x="698" y="2547"/>
                  <a:pt x="698" y="2547"/>
                </a:cubicBezTo>
                <a:cubicBezTo>
                  <a:pt x="698" y="2547"/>
                  <a:pt x="698" y="2547"/>
                  <a:pt x="724" y="2547"/>
                </a:cubicBezTo>
                <a:cubicBezTo>
                  <a:pt x="724" y="2547"/>
                  <a:pt x="698" y="2520"/>
                  <a:pt x="671" y="2520"/>
                </a:cubicBezTo>
                <a:cubicBezTo>
                  <a:pt x="671" y="2493"/>
                  <a:pt x="698" y="2493"/>
                  <a:pt x="698" y="2520"/>
                </a:cubicBezTo>
                <a:cubicBezTo>
                  <a:pt x="698" y="2520"/>
                  <a:pt x="698" y="2493"/>
                  <a:pt x="724" y="2493"/>
                </a:cubicBezTo>
                <a:cubicBezTo>
                  <a:pt x="724" y="2493"/>
                  <a:pt x="698" y="2493"/>
                  <a:pt x="698" y="2466"/>
                </a:cubicBezTo>
                <a:cubicBezTo>
                  <a:pt x="698" y="2439"/>
                  <a:pt x="671" y="2439"/>
                  <a:pt x="671" y="2439"/>
                </a:cubicBezTo>
                <a:cubicBezTo>
                  <a:pt x="644" y="2439"/>
                  <a:pt x="671" y="2466"/>
                  <a:pt x="671" y="2466"/>
                </a:cubicBezTo>
                <a:cubicBezTo>
                  <a:pt x="671" y="2466"/>
                  <a:pt x="644" y="2466"/>
                  <a:pt x="644" y="2493"/>
                </a:cubicBezTo>
                <a:cubicBezTo>
                  <a:pt x="617" y="2493"/>
                  <a:pt x="644" y="2520"/>
                  <a:pt x="644" y="2520"/>
                </a:cubicBezTo>
                <a:cubicBezTo>
                  <a:pt x="644" y="2547"/>
                  <a:pt x="617" y="2547"/>
                  <a:pt x="617" y="2547"/>
                </a:cubicBezTo>
                <a:cubicBezTo>
                  <a:pt x="590" y="2547"/>
                  <a:pt x="590" y="2547"/>
                  <a:pt x="590" y="2547"/>
                </a:cubicBezTo>
                <a:lnTo>
                  <a:pt x="564" y="2547"/>
                </a:lnTo>
                <a:cubicBezTo>
                  <a:pt x="536" y="2547"/>
                  <a:pt x="564" y="2520"/>
                  <a:pt x="564" y="2520"/>
                </a:cubicBezTo>
                <a:cubicBezTo>
                  <a:pt x="564" y="2520"/>
                  <a:pt x="536" y="2493"/>
                  <a:pt x="536" y="2466"/>
                </a:cubicBezTo>
                <a:cubicBezTo>
                  <a:pt x="536" y="2466"/>
                  <a:pt x="536" y="2466"/>
                  <a:pt x="564" y="2466"/>
                </a:cubicBezTo>
                <a:lnTo>
                  <a:pt x="590" y="2466"/>
                </a:lnTo>
                <a:cubicBezTo>
                  <a:pt x="590" y="2466"/>
                  <a:pt x="617" y="2439"/>
                  <a:pt x="644" y="2439"/>
                </a:cubicBezTo>
                <a:cubicBezTo>
                  <a:pt x="617" y="2439"/>
                  <a:pt x="617" y="2412"/>
                  <a:pt x="617" y="2412"/>
                </a:cubicBezTo>
                <a:cubicBezTo>
                  <a:pt x="617" y="2412"/>
                  <a:pt x="617" y="2412"/>
                  <a:pt x="590" y="2412"/>
                </a:cubicBezTo>
                <a:lnTo>
                  <a:pt x="564" y="2386"/>
                </a:lnTo>
                <a:lnTo>
                  <a:pt x="617" y="2386"/>
                </a:lnTo>
                <a:cubicBezTo>
                  <a:pt x="617" y="2359"/>
                  <a:pt x="590" y="2359"/>
                  <a:pt x="590" y="2359"/>
                </a:cubicBezTo>
                <a:lnTo>
                  <a:pt x="590" y="2333"/>
                </a:lnTo>
                <a:cubicBezTo>
                  <a:pt x="590" y="2333"/>
                  <a:pt x="590" y="2333"/>
                  <a:pt x="590" y="2305"/>
                </a:cubicBezTo>
                <a:lnTo>
                  <a:pt x="617" y="2305"/>
                </a:lnTo>
                <a:cubicBezTo>
                  <a:pt x="617" y="2305"/>
                  <a:pt x="617" y="2305"/>
                  <a:pt x="590" y="2305"/>
                </a:cubicBezTo>
                <a:cubicBezTo>
                  <a:pt x="590" y="2278"/>
                  <a:pt x="564" y="2252"/>
                  <a:pt x="536" y="2252"/>
                </a:cubicBezTo>
                <a:cubicBezTo>
                  <a:pt x="536" y="2252"/>
                  <a:pt x="564" y="2252"/>
                  <a:pt x="590" y="2278"/>
                </a:cubicBezTo>
                <a:cubicBezTo>
                  <a:pt x="617" y="2278"/>
                  <a:pt x="617" y="2278"/>
                  <a:pt x="644" y="2278"/>
                </a:cubicBezTo>
                <a:cubicBezTo>
                  <a:pt x="644" y="2252"/>
                  <a:pt x="644" y="2252"/>
                  <a:pt x="644" y="2252"/>
                </a:cubicBezTo>
                <a:cubicBezTo>
                  <a:pt x="671" y="2252"/>
                  <a:pt x="671" y="2252"/>
                  <a:pt x="671" y="2252"/>
                </a:cubicBezTo>
                <a:cubicBezTo>
                  <a:pt x="671" y="2225"/>
                  <a:pt x="698" y="2252"/>
                  <a:pt x="698" y="2252"/>
                </a:cubicBezTo>
                <a:cubicBezTo>
                  <a:pt x="698" y="2252"/>
                  <a:pt x="698" y="2252"/>
                  <a:pt x="724" y="2252"/>
                </a:cubicBezTo>
                <a:cubicBezTo>
                  <a:pt x="724" y="2252"/>
                  <a:pt x="724" y="2252"/>
                  <a:pt x="698" y="2225"/>
                </a:cubicBezTo>
                <a:cubicBezTo>
                  <a:pt x="671" y="2225"/>
                  <a:pt x="671" y="2198"/>
                  <a:pt x="671" y="2171"/>
                </a:cubicBezTo>
                <a:cubicBezTo>
                  <a:pt x="671" y="2145"/>
                  <a:pt x="724" y="2118"/>
                  <a:pt x="724" y="2118"/>
                </a:cubicBezTo>
                <a:cubicBezTo>
                  <a:pt x="751" y="2118"/>
                  <a:pt x="724" y="2145"/>
                  <a:pt x="751" y="2145"/>
                </a:cubicBezTo>
                <a:cubicBezTo>
                  <a:pt x="751" y="2171"/>
                  <a:pt x="778" y="2171"/>
                  <a:pt x="805" y="2171"/>
                </a:cubicBezTo>
                <a:cubicBezTo>
                  <a:pt x="832" y="2198"/>
                  <a:pt x="832" y="2171"/>
                  <a:pt x="832" y="2171"/>
                </a:cubicBezTo>
                <a:lnTo>
                  <a:pt x="778" y="2145"/>
                </a:lnTo>
                <a:cubicBezTo>
                  <a:pt x="751" y="2145"/>
                  <a:pt x="751" y="2118"/>
                  <a:pt x="751" y="2118"/>
                </a:cubicBezTo>
                <a:cubicBezTo>
                  <a:pt x="778" y="2118"/>
                  <a:pt x="778" y="2145"/>
                  <a:pt x="805" y="2118"/>
                </a:cubicBezTo>
                <a:lnTo>
                  <a:pt x="778" y="2118"/>
                </a:lnTo>
                <a:lnTo>
                  <a:pt x="751" y="2091"/>
                </a:lnTo>
                <a:cubicBezTo>
                  <a:pt x="751" y="2091"/>
                  <a:pt x="751" y="2118"/>
                  <a:pt x="724" y="2118"/>
                </a:cubicBezTo>
                <a:lnTo>
                  <a:pt x="698" y="2091"/>
                </a:lnTo>
                <a:cubicBezTo>
                  <a:pt x="671" y="2064"/>
                  <a:pt x="698" y="2064"/>
                  <a:pt x="698" y="2064"/>
                </a:cubicBezTo>
                <a:cubicBezTo>
                  <a:pt x="698" y="2037"/>
                  <a:pt x="698" y="2064"/>
                  <a:pt x="698" y="2064"/>
                </a:cubicBezTo>
                <a:cubicBezTo>
                  <a:pt x="698" y="2064"/>
                  <a:pt x="698" y="2037"/>
                  <a:pt x="724" y="2037"/>
                </a:cubicBezTo>
                <a:cubicBezTo>
                  <a:pt x="724" y="2037"/>
                  <a:pt x="724" y="2037"/>
                  <a:pt x="724" y="2011"/>
                </a:cubicBezTo>
                <a:cubicBezTo>
                  <a:pt x="724" y="2011"/>
                  <a:pt x="751" y="2011"/>
                  <a:pt x="778" y="2011"/>
                </a:cubicBezTo>
                <a:cubicBezTo>
                  <a:pt x="778" y="2037"/>
                  <a:pt x="778" y="2037"/>
                  <a:pt x="778" y="2037"/>
                </a:cubicBezTo>
                <a:lnTo>
                  <a:pt x="805" y="2037"/>
                </a:lnTo>
                <a:lnTo>
                  <a:pt x="832" y="2037"/>
                </a:lnTo>
                <a:cubicBezTo>
                  <a:pt x="832" y="2037"/>
                  <a:pt x="832" y="2037"/>
                  <a:pt x="832" y="2064"/>
                </a:cubicBezTo>
                <a:lnTo>
                  <a:pt x="886" y="2064"/>
                </a:lnTo>
                <a:cubicBezTo>
                  <a:pt x="886" y="2064"/>
                  <a:pt x="886" y="2064"/>
                  <a:pt x="912" y="2064"/>
                </a:cubicBezTo>
                <a:lnTo>
                  <a:pt x="939" y="2064"/>
                </a:lnTo>
                <a:cubicBezTo>
                  <a:pt x="939" y="2037"/>
                  <a:pt x="939" y="2037"/>
                  <a:pt x="966" y="2064"/>
                </a:cubicBezTo>
                <a:lnTo>
                  <a:pt x="993" y="2064"/>
                </a:lnTo>
                <a:cubicBezTo>
                  <a:pt x="1020" y="2064"/>
                  <a:pt x="1020" y="2064"/>
                  <a:pt x="1020" y="2091"/>
                </a:cubicBezTo>
                <a:lnTo>
                  <a:pt x="1046" y="2064"/>
                </a:lnTo>
                <a:cubicBezTo>
                  <a:pt x="1046" y="2064"/>
                  <a:pt x="1046" y="2064"/>
                  <a:pt x="1073" y="2091"/>
                </a:cubicBezTo>
                <a:lnTo>
                  <a:pt x="1073" y="2064"/>
                </a:lnTo>
                <a:cubicBezTo>
                  <a:pt x="1100" y="2064"/>
                  <a:pt x="1100" y="2064"/>
                  <a:pt x="1100" y="2064"/>
                </a:cubicBezTo>
                <a:cubicBezTo>
                  <a:pt x="1127" y="2064"/>
                  <a:pt x="1127" y="2064"/>
                  <a:pt x="1127" y="2091"/>
                </a:cubicBezTo>
                <a:lnTo>
                  <a:pt x="1153" y="2091"/>
                </a:lnTo>
                <a:cubicBezTo>
                  <a:pt x="1153" y="2064"/>
                  <a:pt x="1208" y="2064"/>
                  <a:pt x="1208" y="2091"/>
                </a:cubicBezTo>
                <a:cubicBezTo>
                  <a:pt x="1208" y="2091"/>
                  <a:pt x="1208" y="2091"/>
                  <a:pt x="1234" y="2118"/>
                </a:cubicBezTo>
                <a:lnTo>
                  <a:pt x="1234" y="2091"/>
                </a:lnTo>
                <a:lnTo>
                  <a:pt x="1261" y="2064"/>
                </a:lnTo>
                <a:lnTo>
                  <a:pt x="1261" y="2037"/>
                </a:lnTo>
                <a:lnTo>
                  <a:pt x="1287" y="2064"/>
                </a:lnTo>
                <a:cubicBezTo>
                  <a:pt x="1315" y="2091"/>
                  <a:pt x="1341" y="2091"/>
                  <a:pt x="1341" y="2091"/>
                </a:cubicBezTo>
                <a:cubicBezTo>
                  <a:pt x="1368" y="2091"/>
                  <a:pt x="1368" y="2091"/>
                  <a:pt x="1368" y="2118"/>
                </a:cubicBezTo>
                <a:lnTo>
                  <a:pt x="1368" y="2145"/>
                </a:lnTo>
                <a:cubicBezTo>
                  <a:pt x="1341" y="2171"/>
                  <a:pt x="1368" y="2171"/>
                  <a:pt x="1368" y="2171"/>
                </a:cubicBezTo>
                <a:cubicBezTo>
                  <a:pt x="1395" y="2171"/>
                  <a:pt x="1395" y="2145"/>
                  <a:pt x="1395" y="2145"/>
                </a:cubicBezTo>
                <a:lnTo>
                  <a:pt x="1395" y="2118"/>
                </a:lnTo>
                <a:cubicBezTo>
                  <a:pt x="1422" y="2118"/>
                  <a:pt x="1422" y="2145"/>
                  <a:pt x="1422" y="2145"/>
                </a:cubicBezTo>
                <a:lnTo>
                  <a:pt x="1395" y="2145"/>
                </a:lnTo>
                <a:cubicBezTo>
                  <a:pt x="1395" y="2171"/>
                  <a:pt x="1395" y="2171"/>
                  <a:pt x="1395" y="2171"/>
                </a:cubicBezTo>
                <a:lnTo>
                  <a:pt x="1395" y="2198"/>
                </a:lnTo>
                <a:lnTo>
                  <a:pt x="1368" y="2198"/>
                </a:lnTo>
                <a:lnTo>
                  <a:pt x="1368" y="2225"/>
                </a:lnTo>
                <a:cubicBezTo>
                  <a:pt x="1341" y="2225"/>
                  <a:pt x="1341" y="2252"/>
                  <a:pt x="1341" y="2252"/>
                </a:cubicBezTo>
                <a:lnTo>
                  <a:pt x="1368" y="2252"/>
                </a:lnTo>
                <a:cubicBezTo>
                  <a:pt x="1368" y="2225"/>
                  <a:pt x="1368" y="2252"/>
                  <a:pt x="1395" y="2252"/>
                </a:cubicBezTo>
                <a:cubicBezTo>
                  <a:pt x="1395" y="2225"/>
                  <a:pt x="1395" y="2225"/>
                  <a:pt x="1395" y="2225"/>
                </a:cubicBezTo>
                <a:lnTo>
                  <a:pt x="1422" y="2198"/>
                </a:lnTo>
                <a:cubicBezTo>
                  <a:pt x="1422" y="2225"/>
                  <a:pt x="1395" y="2225"/>
                  <a:pt x="1395" y="2252"/>
                </a:cubicBezTo>
                <a:cubicBezTo>
                  <a:pt x="1395" y="2252"/>
                  <a:pt x="1395" y="2252"/>
                  <a:pt x="1395" y="2278"/>
                </a:cubicBezTo>
                <a:lnTo>
                  <a:pt x="1449" y="2278"/>
                </a:lnTo>
                <a:cubicBezTo>
                  <a:pt x="1449" y="2278"/>
                  <a:pt x="1449" y="2305"/>
                  <a:pt x="1475" y="2305"/>
                </a:cubicBezTo>
                <a:lnTo>
                  <a:pt x="1475" y="2333"/>
                </a:lnTo>
                <a:cubicBezTo>
                  <a:pt x="1475" y="2333"/>
                  <a:pt x="1475" y="2333"/>
                  <a:pt x="1475" y="2359"/>
                </a:cubicBezTo>
                <a:cubicBezTo>
                  <a:pt x="1475" y="2359"/>
                  <a:pt x="1475" y="2386"/>
                  <a:pt x="1502" y="2412"/>
                </a:cubicBezTo>
                <a:cubicBezTo>
                  <a:pt x="1502" y="2439"/>
                  <a:pt x="1502" y="2386"/>
                  <a:pt x="1502" y="2386"/>
                </a:cubicBezTo>
                <a:lnTo>
                  <a:pt x="1502" y="2333"/>
                </a:lnTo>
                <a:cubicBezTo>
                  <a:pt x="1529" y="2305"/>
                  <a:pt x="1502" y="2305"/>
                  <a:pt x="1502" y="2305"/>
                </a:cubicBezTo>
                <a:cubicBezTo>
                  <a:pt x="1502" y="2305"/>
                  <a:pt x="1529" y="2305"/>
                  <a:pt x="1529" y="2278"/>
                </a:cubicBezTo>
                <a:lnTo>
                  <a:pt x="1529" y="2252"/>
                </a:lnTo>
                <a:cubicBezTo>
                  <a:pt x="1556" y="2252"/>
                  <a:pt x="1556" y="2252"/>
                  <a:pt x="1556" y="2225"/>
                </a:cubicBezTo>
                <a:lnTo>
                  <a:pt x="1583" y="2145"/>
                </a:lnTo>
                <a:cubicBezTo>
                  <a:pt x="1583" y="2118"/>
                  <a:pt x="1583" y="2118"/>
                  <a:pt x="1583" y="2118"/>
                </a:cubicBezTo>
                <a:cubicBezTo>
                  <a:pt x="1583" y="2118"/>
                  <a:pt x="1609" y="2118"/>
                  <a:pt x="1637" y="2118"/>
                </a:cubicBezTo>
                <a:lnTo>
                  <a:pt x="1716" y="2118"/>
                </a:lnTo>
                <a:cubicBezTo>
                  <a:pt x="1744" y="2118"/>
                  <a:pt x="1771" y="2145"/>
                  <a:pt x="1771" y="2145"/>
                </a:cubicBezTo>
                <a:cubicBezTo>
                  <a:pt x="1771" y="2145"/>
                  <a:pt x="1797" y="2171"/>
                  <a:pt x="1797" y="2145"/>
                </a:cubicBezTo>
                <a:cubicBezTo>
                  <a:pt x="1824" y="2145"/>
                  <a:pt x="1797" y="2171"/>
                  <a:pt x="1797" y="2171"/>
                </a:cubicBezTo>
                <a:cubicBezTo>
                  <a:pt x="1797" y="2171"/>
                  <a:pt x="1824" y="2171"/>
                  <a:pt x="1851" y="2198"/>
                </a:cubicBezTo>
                <a:cubicBezTo>
                  <a:pt x="1851" y="2198"/>
                  <a:pt x="1851" y="2171"/>
                  <a:pt x="1878" y="2171"/>
                </a:cubicBezTo>
                <a:lnTo>
                  <a:pt x="1904" y="2145"/>
                </a:lnTo>
                <a:cubicBezTo>
                  <a:pt x="1931" y="2145"/>
                  <a:pt x="1931" y="2145"/>
                  <a:pt x="1931" y="2171"/>
                </a:cubicBezTo>
                <a:cubicBezTo>
                  <a:pt x="1931" y="2171"/>
                  <a:pt x="1958" y="2171"/>
                  <a:pt x="1985" y="2171"/>
                </a:cubicBezTo>
                <a:cubicBezTo>
                  <a:pt x="1985" y="2171"/>
                  <a:pt x="1985" y="2171"/>
                  <a:pt x="1985" y="2145"/>
                </a:cubicBezTo>
                <a:cubicBezTo>
                  <a:pt x="1985" y="2145"/>
                  <a:pt x="2038" y="2145"/>
                  <a:pt x="2038" y="2171"/>
                </a:cubicBezTo>
                <a:lnTo>
                  <a:pt x="2038" y="2198"/>
                </a:lnTo>
                <a:lnTo>
                  <a:pt x="2066" y="2225"/>
                </a:lnTo>
                <a:cubicBezTo>
                  <a:pt x="2066" y="2225"/>
                  <a:pt x="2092" y="2252"/>
                  <a:pt x="2119" y="2278"/>
                </a:cubicBezTo>
                <a:cubicBezTo>
                  <a:pt x="2146" y="2278"/>
                  <a:pt x="2119" y="2252"/>
                  <a:pt x="2119" y="2252"/>
                </a:cubicBezTo>
                <a:cubicBezTo>
                  <a:pt x="2119" y="2252"/>
                  <a:pt x="2173" y="2252"/>
                  <a:pt x="2200" y="2252"/>
                </a:cubicBezTo>
                <a:cubicBezTo>
                  <a:pt x="2200" y="2252"/>
                  <a:pt x="2200" y="2252"/>
                  <a:pt x="2226" y="2252"/>
                </a:cubicBezTo>
                <a:cubicBezTo>
                  <a:pt x="2226" y="2252"/>
                  <a:pt x="2200" y="2252"/>
                  <a:pt x="2173" y="2252"/>
                </a:cubicBezTo>
                <a:lnTo>
                  <a:pt x="2173" y="2225"/>
                </a:lnTo>
                <a:lnTo>
                  <a:pt x="2146" y="2225"/>
                </a:lnTo>
                <a:cubicBezTo>
                  <a:pt x="2119" y="2225"/>
                  <a:pt x="2119" y="2225"/>
                  <a:pt x="2119" y="2198"/>
                </a:cubicBezTo>
                <a:cubicBezTo>
                  <a:pt x="2119" y="2171"/>
                  <a:pt x="2092" y="2171"/>
                  <a:pt x="2092" y="2171"/>
                </a:cubicBezTo>
                <a:cubicBezTo>
                  <a:pt x="2066" y="2171"/>
                  <a:pt x="2066" y="2171"/>
                  <a:pt x="2092" y="2145"/>
                </a:cubicBezTo>
                <a:cubicBezTo>
                  <a:pt x="2092" y="2118"/>
                  <a:pt x="2092" y="2118"/>
                  <a:pt x="2092" y="2118"/>
                </a:cubicBezTo>
                <a:lnTo>
                  <a:pt x="2119" y="2145"/>
                </a:lnTo>
                <a:cubicBezTo>
                  <a:pt x="2146" y="2145"/>
                  <a:pt x="2146" y="2145"/>
                  <a:pt x="2146" y="2145"/>
                </a:cubicBezTo>
                <a:lnTo>
                  <a:pt x="2173" y="2145"/>
                </a:lnTo>
                <a:cubicBezTo>
                  <a:pt x="2200" y="2145"/>
                  <a:pt x="2200" y="2145"/>
                  <a:pt x="2200" y="2118"/>
                </a:cubicBezTo>
                <a:lnTo>
                  <a:pt x="2253" y="2145"/>
                </a:lnTo>
                <a:cubicBezTo>
                  <a:pt x="2253" y="2145"/>
                  <a:pt x="2226" y="2118"/>
                  <a:pt x="2200" y="2118"/>
                </a:cubicBezTo>
                <a:cubicBezTo>
                  <a:pt x="2200" y="2091"/>
                  <a:pt x="2173" y="2091"/>
                  <a:pt x="2146" y="2091"/>
                </a:cubicBezTo>
                <a:cubicBezTo>
                  <a:pt x="2119" y="2091"/>
                  <a:pt x="2119" y="2064"/>
                  <a:pt x="2119" y="2037"/>
                </a:cubicBezTo>
                <a:cubicBezTo>
                  <a:pt x="2119" y="2037"/>
                  <a:pt x="2146" y="2064"/>
                  <a:pt x="2173" y="2064"/>
                </a:cubicBezTo>
                <a:lnTo>
                  <a:pt x="2200" y="2064"/>
                </a:lnTo>
                <a:cubicBezTo>
                  <a:pt x="2226" y="2037"/>
                  <a:pt x="2200" y="2037"/>
                  <a:pt x="2200" y="2037"/>
                </a:cubicBezTo>
                <a:cubicBezTo>
                  <a:pt x="2173" y="2037"/>
                  <a:pt x="2173" y="2037"/>
                  <a:pt x="2173" y="2011"/>
                </a:cubicBezTo>
                <a:cubicBezTo>
                  <a:pt x="2146" y="2011"/>
                  <a:pt x="2119" y="2011"/>
                  <a:pt x="2119" y="2011"/>
                </a:cubicBezTo>
                <a:cubicBezTo>
                  <a:pt x="2092" y="2011"/>
                  <a:pt x="2092" y="2011"/>
                  <a:pt x="2092" y="2037"/>
                </a:cubicBezTo>
                <a:cubicBezTo>
                  <a:pt x="2066" y="2037"/>
                  <a:pt x="2066" y="2037"/>
                  <a:pt x="2066" y="2037"/>
                </a:cubicBezTo>
                <a:cubicBezTo>
                  <a:pt x="2038" y="2037"/>
                  <a:pt x="2038" y="2037"/>
                  <a:pt x="2038" y="2037"/>
                </a:cubicBezTo>
                <a:cubicBezTo>
                  <a:pt x="2038" y="2064"/>
                  <a:pt x="2038" y="2037"/>
                  <a:pt x="2038" y="2037"/>
                </a:cubicBezTo>
                <a:cubicBezTo>
                  <a:pt x="2038" y="2011"/>
                  <a:pt x="2038" y="2011"/>
                  <a:pt x="2012" y="2011"/>
                </a:cubicBezTo>
                <a:cubicBezTo>
                  <a:pt x="2012" y="1983"/>
                  <a:pt x="2012" y="1983"/>
                  <a:pt x="2038" y="1983"/>
                </a:cubicBezTo>
                <a:cubicBezTo>
                  <a:pt x="2038" y="1957"/>
                  <a:pt x="2066" y="1957"/>
                  <a:pt x="2066" y="1957"/>
                </a:cubicBezTo>
                <a:cubicBezTo>
                  <a:pt x="2066" y="1930"/>
                  <a:pt x="2092" y="1957"/>
                  <a:pt x="2092" y="1930"/>
                </a:cubicBezTo>
                <a:cubicBezTo>
                  <a:pt x="2119" y="1930"/>
                  <a:pt x="2119" y="1930"/>
                  <a:pt x="2119" y="1930"/>
                </a:cubicBezTo>
                <a:cubicBezTo>
                  <a:pt x="2119" y="1930"/>
                  <a:pt x="2119" y="1930"/>
                  <a:pt x="2146" y="1903"/>
                </a:cubicBezTo>
                <a:cubicBezTo>
                  <a:pt x="2146" y="1903"/>
                  <a:pt x="2173" y="1930"/>
                  <a:pt x="2200" y="1930"/>
                </a:cubicBezTo>
                <a:cubicBezTo>
                  <a:pt x="2200" y="1957"/>
                  <a:pt x="2173" y="1903"/>
                  <a:pt x="2173" y="1903"/>
                </a:cubicBezTo>
                <a:cubicBezTo>
                  <a:pt x="2146" y="1903"/>
                  <a:pt x="2173" y="1903"/>
                  <a:pt x="2173" y="1903"/>
                </a:cubicBezTo>
                <a:cubicBezTo>
                  <a:pt x="2173" y="1876"/>
                  <a:pt x="2200" y="1876"/>
                  <a:pt x="2200" y="1876"/>
                </a:cubicBezTo>
                <a:lnTo>
                  <a:pt x="2253" y="1823"/>
                </a:lnTo>
                <a:cubicBezTo>
                  <a:pt x="2253" y="1823"/>
                  <a:pt x="2253" y="1823"/>
                  <a:pt x="2226" y="1796"/>
                </a:cubicBezTo>
                <a:lnTo>
                  <a:pt x="2253" y="1796"/>
                </a:lnTo>
                <a:cubicBezTo>
                  <a:pt x="2253" y="1796"/>
                  <a:pt x="2253" y="1796"/>
                  <a:pt x="2253" y="1769"/>
                </a:cubicBezTo>
                <a:cubicBezTo>
                  <a:pt x="2280" y="1769"/>
                  <a:pt x="2280" y="1769"/>
                  <a:pt x="2280" y="1796"/>
                </a:cubicBezTo>
                <a:lnTo>
                  <a:pt x="2307" y="1796"/>
                </a:lnTo>
                <a:cubicBezTo>
                  <a:pt x="2334" y="1769"/>
                  <a:pt x="2388" y="1769"/>
                  <a:pt x="2414" y="1769"/>
                </a:cubicBezTo>
                <a:cubicBezTo>
                  <a:pt x="2414" y="1742"/>
                  <a:pt x="2441" y="1769"/>
                  <a:pt x="2441" y="1742"/>
                </a:cubicBezTo>
                <a:cubicBezTo>
                  <a:pt x="2467" y="1742"/>
                  <a:pt x="2467" y="1742"/>
                  <a:pt x="2467" y="1742"/>
                </a:cubicBezTo>
                <a:cubicBezTo>
                  <a:pt x="2467" y="1742"/>
                  <a:pt x="2467" y="1742"/>
                  <a:pt x="2467" y="1715"/>
                </a:cubicBezTo>
                <a:cubicBezTo>
                  <a:pt x="2495" y="1715"/>
                  <a:pt x="2467" y="1715"/>
                  <a:pt x="2495" y="1715"/>
                </a:cubicBezTo>
                <a:cubicBezTo>
                  <a:pt x="2495" y="1715"/>
                  <a:pt x="2495" y="1715"/>
                  <a:pt x="2521" y="1715"/>
                </a:cubicBezTo>
                <a:lnTo>
                  <a:pt x="2548" y="1715"/>
                </a:lnTo>
                <a:cubicBezTo>
                  <a:pt x="2575" y="1689"/>
                  <a:pt x="2521" y="1689"/>
                  <a:pt x="2521" y="1689"/>
                </a:cubicBezTo>
                <a:lnTo>
                  <a:pt x="2495" y="1689"/>
                </a:lnTo>
                <a:cubicBezTo>
                  <a:pt x="2467" y="1689"/>
                  <a:pt x="2467" y="1689"/>
                  <a:pt x="2467" y="1661"/>
                </a:cubicBezTo>
                <a:cubicBezTo>
                  <a:pt x="2467" y="1661"/>
                  <a:pt x="2521" y="1635"/>
                  <a:pt x="2521" y="1609"/>
                </a:cubicBezTo>
                <a:cubicBezTo>
                  <a:pt x="2548" y="1609"/>
                  <a:pt x="2521" y="1583"/>
                  <a:pt x="2521" y="1583"/>
                </a:cubicBezTo>
                <a:cubicBezTo>
                  <a:pt x="2521" y="1555"/>
                  <a:pt x="2548" y="1555"/>
                  <a:pt x="2548" y="1555"/>
                </a:cubicBezTo>
                <a:cubicBezTo>
                  <a:pt x="2548" y="1555"/>
                  <a:pt x="2575" y="1555"/>
                  <a:pt x="2575" y="1529"/>
                </a:cubicBezTo>
                <a:cubicBezTo>
                  <a:pt x="2575" y="1529"/>
                  <a:pt x="2602" y="1529"/>
                  <a:pt x="2629" y="1502"/>
                </a:cubicBezTo>
                <a:cubicBezTo>
                  <a:pt x="2629" y="1502"/>
                  <a:pt x="2629" y="1502"/>
                  <a:pt x="2602" y="1475"/>
                </a:cubicBezTo>
                <a:lnTo>
                  <a:pt x="2629" y="1448"/>
                </a:lnTo>
                <a:lnTo>
                  <a:pt x="2602" y="1448"/>
                </a:lnTo>
                <a:cubicBezTo>
                  <a:pt x="2602" y="1421"/>
                  <a:pt x="2602" y="1448"/>
                  <a:pt x="2575" y="1448"/>
                </a:cubicBezTo>
                <a:lnTo>
                  <a:pt x="2548" y="1448"/>
                </a:lnTo>
                <a:cubicBezTo>
                  <a:pt x="2548" y="1448"/>
                  <a:pt x="2521" y="1448"/>
                  <a:pt x="2521" y="1475"/>
                </a:cubicBezTo>
                <a:lnTo>
                  <a:pt x="2495" y="1475"/>
                </a:lnTo>
                <a:cubicBezTo>
                  <a:pt x="2495" y="1475"/>
                  <a:pt x="2495" y="1475"/>
                  <a:pt x="2467" y="1502"/>
                </a:cubicBezTo>
                <a:lnTo>
                  <a:pt x="2441" y="1502"/>
                </a:lnTo>
                <a:cubicBezTo>
                  <a:pt x="2414" y="1502"/>
                  <a:pt x="2441" y="1502"/>
                  <a:pt x="2441" y="1475"/>
                </a:cubicBezTo>
                <a:lnTo>
                  <a:pt x="2467" y="1448"/>
                </a:lnTo>
                <a:lnTo>
                  <a:pt x="2441" y="1421"/>
                </a:lnTo>
                <a:cubicBezTo>
                  <a:pt x="2441" y="1421"/>
                  <a:pt x="2441" y="1448"/>
                  <a:pt x="2414" y="1448"/>
                </a:cubicBezTo>
                <a:cubicBezTo>
                  <a:pt x="2414" y="1448"/>
                  <a:pt x="2388" y="1448"/>
                  <a:pt x="2388" y="1475"/>
                </a:cubicBezTo>
                <a:cubicBezTo>
                  <a:pt x="2388" y="1475"/>
                  <a:pt x="2360" y="1502"/>
                  <a:pt x="2360" y="1529"/>
                </a:cubicBezTo>
                <a:cubicBezTo>
                  <a:pt x="2334" y="1529"/>
                  <a:pt x="2307" y="1529"/>
                  <a:pt x="2307" y="1529"/>
                </a:cubicBezTo>
                <a:cubicBezTo>
                  <a:pt x="2280" y="1529"/>
                  <a:pt x="2307" y="1555"/>
                  <a:pt x="2280" y="1555"/>
                </a:cubicBezTo>
                <a:lnTo>
                  <a:pt x="2253" y="1583"/>
                </a:lnTo>
                <a:cubicBezTo>
                  <a:pt x="2253" y="1583"/>
                  <a:pt x="2253" y="1555"/>
                  <a:pt x="2280" y="1555"/>
                </a:cubicBezTo>
                <a:lnTo>
                  <a:pt x="2280" y="1529"/>
                </a:lnTo>
                <a:cubicBezTo>
                  <a:pt x="2280" y="1529"/>
                  <a:pt x="2307" y="1529"/>
                  <a:pt x="2334" y="1529"/>
                </a:cubicBezTo>
                <a:cubicBezTo>
                  <a:pt x="2360" y="1502"/>
                  <a:pt x="2360" y="1475"/>
                  <a:pt x="2360" y="1475"/>
                </a:cubicBezTo>
                <a:lnTo>
                  <a:pt x="2334" y="1475"/>
                </a:lnTo>
                <a:lnTo>
                  <a:pt x="2334" y="1421"/>
                </a:lnTo>
                <a:lnTo>
                  <a:pt x="2334" y="1448"/>
                </a:lnTo>
                <a:lnTo>
                  <a:pt x="2307" y="1448"/>
                </a:lnTo>
                <a:cubicBezTo>
                  <a:pt x="2307" y="1475"/>
                  <a:pt x="2280" y="1475"/>
                  <a:pt x="2280" y="1475"/>
                </a:cubicBezTo>
                <a:cubicBezTo>
                  <a:pt x="2280" y="1448"/>
                  <a:pt x="2307" y="1448"/>
                  <a:pt x="2307" y="1448"/>
                </a:cubicBezTo>
                <a:cubicBezTo>
                  <a:pt x="2307" y="1421"/>
                  <a:pt x="2307" y="1421"/>
                  <a:pt x="2307" y="1421"/>
                </a:cubicBezTo>
                <a:cubicBezTo>
                  <a:pt x="2307" y="1395"/>
                  <a:pt x="2280" y="1448"/>
                  <a:pt x="2280" y="1448"/>
                </a:cubicBezTo>
                <a:cubicBezTo>
                  <a:pt x="2280" y="1448"/>
                  <a:pt x="2280" y="1448"/>
                  <a:pt x="2253" y="1448"/>
                </a:cubicBezTo>
                <a:cubicBezTo>
                  <a:pt x="2253" y="1448"/>
                  <a:pt x="2280" y="1448"/>
                  <a:pt x="2280" y="1475"/>
                </a:cubicBezTo>
                <a:lnTo>
                  <a:pt x="2253" y="1475"/>
                </a:lnTo>
                <a:lnTo>
                  <a:pt x="2253" y="1502"/>
                </a:lnTo>
                <a:cubicBezTo>
                  <a:pt x="2253" y="1502"/>
                  <a:pt x="2253" y="1502"/>
                  <a:pt x="2226" y="1502"/>
                </a:cubicBezTo>
                <a:cubicBezTo>
                  <a:pt x="2226" y="1475"/>
                  <a:pt x="2226" y="1475"/>
                  <a:pt x="2226" y="1475"/>
                </a:cubicBezTo>
                <a:cubicBezTo>
                  <a:pt x="2253" y="1448"/>
                  <a:pt x="2253" y="1448"/>
                  <a:pt x="2253" y="1448"/>
                </a:cubicBezTo>
                <a:lnTo>
                  <a:pt x="2226" y="1448"/>
                </a:lnTo>
                <a:cubicBezTo>
                  <a:pt x="2200" y="1448"/>
                  <a:pt x="2173" y="1475"/>
                  <a:pt x="2173" y="1475"/>
                </a:cubicBezTo>
                <a:lnTo>
                  <a:pt x="2146" y="1475"/>
                </a:lnTo>
                <a:cubicBezTo>
                  <a:pt x="2146" y="1475"/>
                  <a:pt x="2146" y="1502"/>
                  <a:pt x="2119" y="1502"/>
                </a:cubicBezTo>
                <a:cubicBezTo>
                  <a:pt x="2119" y="1502"/>
                  <a:pt x="2092" y="1502"/>
                  <a:pt x="2092" y="1475"/>
                </a:cubicBezTo>
                <a:cubicBezTo>
                  <a:pt x="2092" y="1475"/>
                  <a:pt x="2092" y="1475"/>
                  <a:pt x="2119" y="1475"/>
                </a:cubicBezTo>
                <a:cubicBezTo>
                  <a:pt x="2119" y="1448"/>
                  <a:pt x="2092" y="1475"/>
                  <a:pt x="2066" y="1475"/>
                </a:cubicBezTo>
                <a:lnTo>
                  <a:pt x="2066" y="1448"/>
                </a:lnTo>
                <a:lnTo>
                  <a:pt x="2066" y="1475"/>
                </a:lnTo>
                <a:lnTo>
                  <a:pt x="2012" y="1475"/>
                </a:lnTo>
                <a:lnTo>
                  <a:pt x="2012" y="1448"/>
                </a:lnTo>
                <a:cubicBezTo>
                  <a:pt x="2012" y="1448"/>
                  <a:pt x="2012" y="1448"/>
                  <a:pt x="1985" y="1448"/>
                </a:cubicBezTo>
                <a:cubicBezTo>
                  <a:pt x="1985" y="1421"/>
                  <a:pt x="1985" y="1448"/>
                  <a:pt x="1985" y="1421"/>
                </a:cubicBezTo>
                <a:cubicBezTo>
                  <a:pt x="1958" y="1421"/>
                  <a:pt x="1985" y="1421"/>
                  <a:pt x="1958" y="1421"/>
                </a:cubicBezTo>
                <a:cubicBezTo>
                  <a:pt x="1931" y="1421"/>
                  <a:pt x="1931" y="1421"/>
                  <a:pt x="1904" y="1421"/>
                </a:cubicBezTo>
                <a:cubicBezTo>
                  <a:pt x="1904" y="1395"/>
                  <a:pt x="1904" y="1395"/>
                  <a:pt x="1904" y="1395"/>
                </a:cubicBezTo>
                <a:cubicBezTo>
                  <a:pt x="1904" y="1395"/>
                  <a:pt x="1904" y="1395"/>
                  <a:pt x="1878" y="1395"/>
                </a:cubicBezTo>
                <a:lnTo>
                  <a:pt x="1878" y="1368"/>
                </a:lnTo>
                <a:cubicBezTo>
                  <a:pt x="1878" y="1368"/>
                  <a:pt x="1878" y="1368"/>
                  <a:pt x="1878" y="1341"/>
                </a:cubicBezTo>
                <a:cubicBezTo>
                  <a:pt x="1878" y="1341"/>
                  <a:pt x="1878" y="1341"/>
                  <a:pt x="1878" y="1314"/>
                </a:cubicBezTo>
                <a:cubicBezTo>
                  <a:pt x="1878" y="1314"/>
                  <a:pt x="1878" y="1314"/>
                  <a:pt x="1904" y="1314"/>
                </a:cubicBezTo>
                <a:cubicBezTo>
                  <a:pt x="1904" y="1314"/>
                  <a:pt x="1931" y="1314"/>
                  <a:pt x="1958" y="1314"/>
                </a:cubicBezTo>
                <a:cubicBezTo>
                  <a:pt x="1985" y="1287"/>
                  <a:pt x="1958" y="1287"/>
                  <a:pt x="1931" y="1287"/>
                </a:cubicBezTo>
                <a:cubicBezTo>
                  <a:pt x="1931" y="1261"/>
                  <a:pt x="1958" y="1261"/>
                  <a:pt x="1958" y="1233"/>
                </a:cubicBezTo>
                <a:cubicBezTo>
                  <a:pt x="1985" y="1233"/>
                  <a:pt x="1985" y="1207"/>
                  <a:pt x="2012" y="1207"/>
                </a:cubicBezTo>
                <a:cubicBezTo>
                  <a:pt x="2012" y="1180"/>
                  <a:pt x="2119" y="1180"/>
                  <a:pt x="2146" y="1180"/>
                </a:cubicBezTo>
                <a:cubicBezTo>
                  <a:pt x="2173" y="1180"/>
                  <a:pt x="2173" y="1207"/>
                  <a:pt x="2173" y="1207"/>
                </a:cubicBezTo>
                <a:lnTo>
                  <a:pt x="2200" y="1207"/>
                </a:lnTo>
                <a:cubicBezTo>
                  <a:pt x="2226" y="1207"/>
                  <a:pt x="2226" y="1207"/>
                  <a:pt x="2226" y="1207"/>
                </a:cubicBezTo>
                <a:cubicBezTo>
                  <a:pt x="2226" y="1207"/>
                  <a:pt x="2253" y="1207"/>
                  <a:pt x="2280" y="1207"/>
                </a:cubicBezTo>
                <a:cubicBezTo>
                  <a:pt x="2307" y="1207"/>
                  <a:pt x="2253" y="1207"/>
                  <a:pt x="2253" y="1207"/>
                </a:cubicBezTo>
                <a:lnTo>
                  <a:pt x="2226" y="1180"/>
                </a:lnTo>
                <a:cubicBezTo>
                  <a:pt x="2200" y="1180"/>
                  <a:pt x="2200" y="1180"/>
                  <a:pt x="2200" y="1180"/>
                </a:cubicBezTo>
                <a:cubicBezTo>
                  <a:pt x="2173" y="1180"/>
                  <a:pt x="2146" y="1153"/>
                  <a:pt x="2146" y="1153"/>
                </a:cubicBezTo>
                <a:lnTo>
                  <a:pt x="2200" y="1153"/>
                </a:lnTo>
                <a:lnTo>
                  <a:pt x="2226" y="1153"/>
                </a:lnTo>
                <a:cubicBezTo>
                  <a:pt x="2253" y="1153"/>
                  <a:pt x="2253" y="1180"/>
                  <a:pt x="2253" y="1180"/>
                </a:cubicBezTo>
                <a:cubicBezTo>
                  <a:pt x="2253" y="1180"/>
                  <a:pt x="2280" y="1207"/>
                  <a:pt x="2307" y="1207"/>
                </a:cubicBezTo>
                <a:lnTo>
                  <a:pt x="2307" y="1180"/>
                </a:lnTo>
                <a:cubicBezTo>
                  <a:pt x="2307" y="1180"/>
                  <a:pt x="2307" y="1180"/>
                  <a:pt x="2280" y="1180"/>
                </a:cubicBezTo>
                <a:cubicBezTo>
                  <a:pt x="2280" y="1153"/>
                  <a:pt x="2280" y="1153"/>
                  <a:pt x="2280" y="1153"/>
                </a:cubicBezTo>
                <a:lnTo>
                  <a:pt x="2253" y="1126"/>
                </a:lnTo>
                <a:cubicBezTo>
                  <a:pt x="2253" y="1126"/>
                  <a:pt x="2253" y="1126"/>
                  <a:pt x="2226" y="1126"/>
                </a:cubicBezTo>
                <a:cubicBezTo>
                  <a:pt x="2226" y="1126"/>
                  <a:pt x="2226" y="1126"/>
                  <a:pt x="2200" y="1099"/>
                </a:cubicBezTo>
                <a:cubicBezTo>
                  <a:pt x="2173" y="1099"/>
                  <a:pt x="2200" y="1099"/>
                  <a:pt x="2173" y="1099"/>
                </a:cubicBezTo>
                <a:cubicBezTo>
                  <a:pt x="2173" y="1073"/>
                  <a:pt x="2146" y="1073"/>
                  <a:pt x="2146" y="1073"/>
                </a:cubicBezTo>
                <a:cubicBezTo>
                  <a:pt x="2146" y="1073"/>
                  <a:pt x="2146" y="1073"/>
                  <a:pt x="2173" y="1046"/>
                </a:cubicBezTo>
                <a:lnTo>
                  <a:pt x="2200" y="1073"/>
                </a:lnTo>
                <a:cubicBezTo>
                  <a:pt x="2200" y="1046"/>
                  <a:pt x="2200" y="1046"/>
                  <a:pt x="2226" y="1046"/>
                </a:cubicBezTo>
                <a:lnTo>
                  <a:pt x="2280" y="1046"/>
                </a:lnTo>
                <a:lnTo>
                  <a:pt x="2307" y="1046"/>
                </a:lnTo>
                <a:cubicBezTo>
                  <a:pt x="2334" y="1046"/>
                  <a:pt x="2334" y="1046"/>
                  <a:pt x="2334" y="1073"/>
                </a:cubicBezTo>
                <a:cubicBezTo>
                  <a:pt x="2360" y="1073"/>
                  <a:pt x="2388" y="1073"/>
                  <a:pt x="2388" y="1073"/>
                </a:cubicBezTo>
                <a:cubicBezTo>
                  <a:pt x="2414" y="1073"/>
                  <a:pt x="2414" y="1046"/>
                  <a:pt x="2414" y="1046"/>
                </a:cubicBezTo>
                <a:cubicBezTo>
                  <a:pt x="2441" y="1046"/>
                  <a:pt x="2441" y="1046"/>
                  <a:pt x="2414" y="1046"/>
                </a:cubicBezTo>
                <a:cubicBezTo>
                  <a:pt x="2414" y="1046"/>
                  <a:pt x="2414" y="1046"/>
                  <a:pt x="2388" y="1046"/>
                </a:cubicBezTo>
                <a:cubicBezTo>
                  <a:pt x="2388" y="1046"/>
                  <a:pt x="2388" y="1046"/>
                  <a:pt x="2388" y="1019"/>
                </a:cubicBezTo>
                <a:cubicBezTo>
                  <a:pt x="2360" y="1019"/>
                  <a:pt x="2360" y="1019"/>
                  <a:pt x="2360" y="1019"/>
                </a:cubicBezTo>
                <a:cubicBezTo>
                  <a:pt x="2334" y="1019"/>
                  <a:pt x="2334" y="992"/>
                  <a:pt x="2360" y="992"/>
                </a:cubicBezTo>
                <a:cubicBezTo>
                  <a:pt x="2360" y="992"/>
                  <a:pt x="2360" y="966"/>
                  <a:pt x="2388" y="966"/>
                </a:cubicBezTo>
                <a:cubicBezTo>
                  <a:pt x="2388" y="966"/>
                  <a:pt x="2388" y="966"/>
                  <a:pt x="2388" y="992"/>
                </a:cubicBezTo>
                <a:cubicBezTo>
                  <a:pt x="2414" y="992"/>
                  <a:pt x="2414" y="992"/>
                  <a:pt x="2414" y="992"/>
                </a:cubicBezTo>
                <a:cubicBezTo>
                  <a:pt x="2441" y="992"/>
                  <a:pt x="2414" y="992"/>
                  <a:pt x="2414" y="966"/>
                </a:cubicBezTo>
                <a:cubicBezTo>
                  <a:pt x="2441" y="966"/>
                  <a:pt x="2441" y="939"/>
                  <a:pt x="2441" y="939"/>
                </a:cubicBezTo>
                <a:cubicBezTo>
                  <a:pt x="2414" y="939"/>
                  <a:pt x="2414" y="966"/>
                  <a:pt x="2388" y="939"/>
                </a:cubicBezTo>
                <a:lnTo>
                  <a:pt x="2388" y="911"/>
                </a:lnTo>
                <a:lnTo>
                  <a:pt x="2360" y="939"/>
                </a:lnTo>
                <a:lnTo>
                  <a:pt x="2334" y="911"/>
                </a:lnTo>
                <a:lnTo>
                  <a:pt x="2334" y="939"/>
                </a:lnTo>
                <a:cubicBezTo>
                  <a:pt x="2334" y="966"/>
                  <a:pt x="2334" y="939"/>
                  <a:pt x="2307" y="939"/>
                </a:cubicBezTo>
                <a:cubicBezTo>
                  <a:pt x="2307" y="939"/>
                  <a:pt x="2307" y="939"/>
                  <a:pt x="2280" y="939"/>
                </a:cubicBezTo>
                <a:cubicBezTo>
                  <a:pt x="2253" y="911"/>
                  <a:pt x="2253" y="911"/>
                  <a:pt x="2253" y="885"/>
                </a:cubicBezTo>
                <a:lnTo>
                  <a:pt x="2307" y="858"/>
                </a:lnTo>
                <a:cubicBezTo>
                  <a:pt x="2334" y="858"/>
                  <a:pt x="2334" y="858"/>
                  <a:pt x="2334" y="858"/>
                </a:cubicBezTo>
                <a:cubicBezTo>
                  <a:pt x="2360" y="858"/>
                  <a:pt x="2360" y="832"/>
                  <a:pt x="2360" y="832"/>
                </a:cubicBezTo>
                <a:cubicBezTo>
                  <a:pt x="2388" y="832"/>
                  <a:pt x="2360" y="832"/>
                  <a:pt x="2360" y="832"/>
                </a:cubicBezTo>
                <a:cubicBezTo>
                  <a:pt x="2334" y="804"/>
                  <a:pt x="2307" y="804"/>
                  <a:pt x="2307" y="804"/>
                </a:cubicBezTo>
                <a:lnTo>
                  <a:pt x="2280" y="751"/>
                </a:lnTo>
                <a:lnTo>
                  <a:pt x="2280" y="724"/>
                </a:lnTo>
                <a:cubicBezTo>
                  <a:pt x="2307" y="724"/>
                  <a:pt x="2334" y="724"/>
                  <a:pt x="2334" y="724"/>
                </a:cubicBezTo>
                <a:cubicBezTo>
                  <a:pt x="2334" y="724"/>
                  <a:pt x="2334" y="724"/>
                  <a:pt x="2334" y="697"/>
                </a:cubicBezTo>
                <a:lnTo>
                  <a:pt x="2334" y="670"/>
                </a:lnTo>
                <a:cubicBezTo>
                  <a:pt x="2334" y="670"/>
                  <a:pt x="2334" y="670"/>
                  <a:pt x="2360" y="670"/>
                </a:cubicBezTo>
                <a:lnTo>
                  <a:pt x="2388" y="670"/>
                </a:lnTo>
                <a:cubicBezTo>
                  <a:pt x="2388" y="670"/>
                  <a:pt x="2388" y="670"/>
                  <a:pt x="2388" y="697"/>
                </a:cubicBezTo>
                <a:cubicBezTo>
                  <a:pt x="2414" y="697"/>
                  <a:pt x="2414" y="697"/>
                  <a:pt x="2414" y="697"/>
                </a:cubicBezTo>
                <a:cubicBezTo>
                  <a:pt x="2441" y="697"/>
                  <a:pt x="2414" y="670"/>
                  <a:pt x="2414" y="670"/>
                </a:cubicBezTo>
                <a:cubicBezTo>
                  <a:pt x="2414" y="644"/>
                  <a:pt x="2441" y="644"/>
                  <a:pt x="2441" y="644"/>
                </a:cubicBezTo>
                <a:cubicBezTo>
                  <a:pt x="2441" y="644"/>
                  <a:pt x="2467" y="670"/>
                  <a:pt x="2495" y="670"/>
                </a:cubicBezTo>
                <a:cubicBezTo>
                  <a:pt x="2495" y="697"/>
                  <a:pt x="2467" y="670"/>
                  <a:pt x="2467" y="644"/>
                </a:cubicBezTo>
                <a:cubicBezTo>
                  <a:pt x="2467" y="644"/>
                  <a:pt x="2441" y="644"/>
                  <a:pt x="2414" y="644"/>
                </a:cubicBezTo>
                <a:lnTo>
                  <a:pt x="2441" y="617"/>
                </a:lnTo>
                <a:cubicBezTo>
                  <a:pt x="2414" y="617"/>
                  <a:pt x="2414" y="590"/>
                  <a:pt x="2414" y="590"/>
                </a:cubicBezTo>
                <a:cubicBezTo>
                  <a:pt x="2414" y="563"/>
                  <a:pt x="2414" y="563"/>
                  <a:pt x="2414" y="563"/>
                </a:cubicBezTo>
                <a:lnTo>
                  <a:pt x="2441" y="563"/>
                </a:lnTo>
                <a:cubicBezTo>
                  <a:pt x="2467" y="563"/>
                  <a:pt x="2441" y="563"/>
                  <a:pt x="2441" y="563"/>
                </a:cubicBezTo>
                <a:cubicBezTo>
                  <a:pt x="2414" y="536"/>
                  <a:pt x="2414" y="536"/>
                  <a:pt x="2414" y="510"/>
                </a:cubicBezTo>
                <a:cubicBezTo>
                  <a:pt x="2414" y="482"/>
                  <a:pt x="2441" y="510"/>
                  <a:pt x="2441" y="482"/>
                </a:cubicBezTo>
                <a:cubicBezTo>
                  <a:pt x="2441" y="482"/>
                  <a:pt x="2441" y="482"/>
                  <a:pt x="2441" y="456"/>
                </a:cubicBezTo>
                <a:lnTo>
                  <a:pt x="2441" y="429"/>
                </a:lnTo>
                <a:cubicBezTo>
                  <a:pt x="2467" y="429"/>
                  <a:pt x="2467" y="429"/>
                  <a:pt x="2467" y="456"/>
                </a:cubicBezTo>
                <a:cubicBezTo>
                  <a:pt x="2495" y="456"/>
                  <a:pt x="2495" y="429"/>
                  <a:pt x="2495" y="429"/>
                </a:cubicBezTo>
                <a:cubicBezTo>
                  <a:pt x="2521" y="429"/>
                  <a:pt x="2521" y="456"/>
                  <a:pt x="2521" y="456"/>
                </a:cubicBezTo>
                <a:lnTo>
                  <a:pt x="2548" y="456"/>
                </a:lnTo>
                <a:cubicBezTo>
                  <a:pt x="2548" y="456"/>
                  <a:pt x="2575" y="456"/>
                  <a:pt x="2602" y="456"/>
                </a:cubicBezTo>
                <a:lnTo>
                  <a:pt x="2602" y="482"/>
                </a:lnTo>
                <a:cubicBezTo>
                  <a:pt x="2602" y="510"/>
                  <a:pt x="2602" y="482"/>
                  <a:pt x="2629" y="510"/>
                </a:cubicBezTo>
                <a:cubicBezTo>
                  <a:pt x="2629" y="510"/>
                  <a:pt x="2629" y="510"/>
                  <a:pt x="2629" y="482"/>
                </a:cubicBezTo>
                <a:cubicBezTo>
                  <a:pt x="2629" y="482"/>
                  <a:pt x="2629" y="482"/>
                  <a:pt x="2629" y="456"/>
                </a:cubicBezTo>
                <a:cubicBezTo>
                  <a:pt x="2629" y="456"/>
                  <a:pt x="2655" y="456"/>
                  <a:pt x="2629" y="456"/>
                </a:cubicBezTo>
                <a:cubicBezTo>
                  <a:pt x="2629" y="456"/>
                  <a:pt x="2629" y="429"/>
                  <a:pt x="2655" y="429"/>
                </a:cubicBezTo>
                <a:lnTo>
                  <a:pt x="2682" y="429"/>
                </a:lnTo>
                <a:cubicBezTo>
                  <a:pt x="2682" y="429"/>
                  <a:pt x="2709" y="429"/>
                  <a:pt x="2709" y="402"/>
                </a:cubicBezTo>
                <a:cubicBezTo>
                  <a:pt x="2709" y="402"/>
                  <a:pt x="2709" y="402"/>
                  <a:pt x="2736" y="402"/>
                </a:cubicBezTo>
                <a:cubicBezTo>
                  <a:pt x="2736" y="402"/>
                  <a:pt x="2736" y="402"/>
                  <a:pt x="2763" y="402"/>
                </a:cubicBezTo>
                <a:cubicBezTo>
                  <a:pt x="2763" y="375"/>
                  <a:pt x="2763" y="375"/>
                  <a:pt x="2763" y="375"/>
                </a:cubicBezTo>
                <a:cubicBezTo>
                  <a:pt x="2763" y="348"/>
                  <a:pt x="2763" y="348"/>
                  <a:pt x="2763" y="348"/>
                </a:cubicBezTo>
                <a:cubicBezTo>
                  <a:pt x="2763" y="348"/>
                  <a:pt x="2763" y="348"/>
                  <a:pt x="2763" y="322"/>
                </a:cubicBezTo>
                <a:cubicBezTo>
                  <a:pt x="2736" y="322"/>
                  <a:pt x="2763" y="322"/>
                  <a:pt x="2789" y="322"/>
                </a:cubicBezTo>
                <a:lnTo>
                  <a:pt x="2789" y="295"/>
                </a:lnTo>
                <a:cubicBezTo>
                  <a:pt x="2789" y="295"/>
                  <a:pt x="2817" y="295"/>
                  <a:pt x="2817" y="322"/>
                </a:cubicBezTo>
                <a:lnTo>
                  <a:pt x="2843" y="322"/>
                </a:lnTo>
                <a:cubicBezTo>
                  <a:pt x="2843" y="322"/>
                  <a:pt x="2843" y="322"/>
                  <a:pt x="2843" y="348"/>
                </a:cubicBezTo>
                <a:cubicBezTo>
                  <a:pt x="2817" y="348"/>
                  <a:pt x="2817" y="348"/>
                  <a:pt x="2817" y="348"/>
                </a:cubicBezTo>
                <a:cubicBezTo>
                  <a:pt x="2817" y="375"/>
                  <a:pt x="2817" y="348"/>
                  <a:pt x="2817" y="348"/>
                </a:cubicBezTo>
                <a:cubicBezTo>
                  <a:pt x="2789" y="375"/>
                  <a:pt x="2789" y="375"/>
                  <a:pt x="2789" y="375"/>
                </a:cubicBezTo>
                <a:cubicBezTo>
                  <a:pt x="2789" y="375"/>
                  <a:pt x="2789" y="375"/>
                  <a:pt x="2817" y="375"/>
                </a:cubicBezTo>
                <a:cubicBezTo>
                  <a:pt x="2843" y="375"/>
                  <a:pt x="2843" y="375"/>
                  <a:pt x="2843" y="375"/>
                </a:cubicBezTo>
                <a:lnTo>
                  <a:pt x="2870" y="375"/>
                </a:lnTo>
                <a:lnTo>
                  <a:pt x="2897" y="375"/>
                </a:lnTo>
                <a:lnTo>
                  <a:pt x="2870" y="402"/>
                </a:lnTo>
                <a:lnTo>
                  <a:pt x="2897" y="402"/>
                </a:lnTo>
                <a:lnTo>
                  <a:pt x="2870" y="429"/>
                </a:lnTo>
                <a:cubicBezTo>
                  <a:pt x="2870" y="456"/>
                  <a:pt x="2924" y="429"/>
                  <a:pt x="2924" y="429"/>
                </a:cubicBezTo>
                <a:cubicBezTo>
                  <a:pt x="2924" y="456"/>
                  <a:pt x="2924" y="456"/>
                  <a:pt x="2897" y="456"/>
                </a:cubicBezTo>
                <a:cubicBezTo>
                  <a:pt x="2870" y="482"/>
                  <a:pt x="2897" y="456"/>
                  <a:pt x="2924" y="456"/>
                </a:cubicBezTo>
                <a:lnTo>
                  <a:pt x="2924" y="482"/>
                </a:lnTo>
                <a:cubicBezTo>
                  <a:pt x="2924" y="510"/>
                  <a:pt x="2951" y="482"/>
                  <a:pt x="2951" y="482"/>
                </a:cubicBezTo>
                <a:cubicBezTo>
                  <a:pt x="2951" y="482"/>
                  <a:pt x="2951" y="482"/>
                  <a:pt x="2951" y="456"/>
                </a:cubicBezTo>
                <a:cubicBezTo>
                  <a:pt x="2924" y="456"/>
                  <a:pt x="2951" y="456"/>
                  <a:pt x="2951" y="456"/>
                </a:cubicBezTo>
                <a:cubicBezTo>
                  <a:pt x="2977" y="456"/>
                  <a:pt x="2951" y="429"/>
                  <a:pt x="2951" y="429"/>
                </a:cubicBezTo>
                <a:cubicBezTo>
                  <a:pt x="2951" y="429"/>
                  <a:pt x="2951" y="429"/>
                  <a:pt x="2977" y="429"/>
                </a:cubicBezTo>
                <a:lnTo>
                  <a:pt x="2977" y="402"/>
                </a:lnTo>
                <a:cubicBezTo>
                  <a:pt x="2977" y="375"/>
                  <a:pt x="2977" y="375"/>
                  <a:pt x="2977" y="375"/>
                </a:cubicBezTo>
                <a:cubicBezTo>
                  <a:pt x="2977" y="375"/>
                  <a:pt x="2977" y="375"/>
                  <a:pt x="2977" y="348"/>
                </a:cubicBezTo>
                <a:cubicBezTo>
                  <a:pt x="2977" y="348"/>
                  <a:pt x="2977" y="348"/>
                  <a:pt x="2951" y="348"/>
                </a:cubicBezTo>
                <a:lnTo>
                  <a:pt x="2924" y="348"/>
                </a:lnTo>
                <a:cubicBezTo>
                  <a:pt x="2924" y="322"/>
                  <a:pt x="2924" y="322"/>
                  <a:pt x="2924" y="322"/>
                </a:cubicBezTo>
                <a:cubicBezTo>
                  <a:pt x="2951" y="322"/>
                  <a:pt x="2924" y="295"/>
                  <a:pt x="2924" y="295"/>
                </a:cubicBezTo>
                <a:lnTo>
                  <a:pt x="2951" y="295"/>
                </a:lnTo>
                <a:lnTo>
                  <a:pt x="2977" y="295"/>
                </a:lnTo>
                <a:cubicBezTo>
                  <a:pt x="2977" y="268"/>
                  <a:pt x="2977" y="268"/>
                  <a:pt x="2977" y="268"/>
                </a:cubicBezTo>
                <a:lnTo>
                  <a:pt x="3004" y="241"/>
                </a:lnTo>
                <a:cubicBezTo>
                  <a:pt x="3031" y="241"/>
                  <a:pt x="3004" y="268"/>
                  <a:pt x="3004" y="268"/>
                </a:cubicBezTo>
                <a:cubicBezTo>
                  <a:pt x="3004" y="268"/>
                  <a:pt x="3004" y="295"/>
                  <a:pt x="3004" y="322"/>
                </a:cubicBezTo>
                <a:cubicBezTo>
                  <a:pt x="2977" y="322"/>
                  <a:pt x="2977" y="348"/>
                  <a:pt x="2977" y="348"/>
                </a:cubicBezTo>
                <a:cubicBezTo>
                  <a:pt x="2977" y="348"/>
                  <a:pt x="3004" y="375"/>
                  <a:pt x="3004" y="402"/>
                </a:cubicBezTo>
                <a:cubicBezTo>
                  <a:pt x="3031" y="402"/>
                  <a:pt x="3031" y="375"/>
                  <a:pt x="3031" y="375"/>
                </a:cubicBezTo>
                <a:cubicBezTo>
                  <a:pt x="3058" y="402"/>
                  <a:pt x="3058" y="375"/>
                  <a:pt x="3058" y="402"/>
                </a:cubicBezTo>
                <a:cubicBezTo>
                  <a:pt x="3084" y="402"/>
                  <a:pt x="3111" y="429"/>
                  <a:pt x="3111" y="456"/>
                </a:cubicBezTo>
                <a:cubicBezTo>
                  <a:pt x="3111" y="456"/>
                  <a:pt x="3111" y="482"/>
                  <a:pt x="3111" y="510"/>
                </a:cubicBezTo>
                <a:cubicBezTo>
                  <a:pt x="3084" y="510"/>
                  <a:pt x="3111" y="510"/>
                  <a:pt x="3111" y="510"/>
                </a:cubicBezTo>
                <a:cubicBezTo>
                  <a:pt x="3111" y="536"/>
                  <a:pt x="3084" y="536"/>
                  <a:pt x="3084" y="563"/>
                </a:cubicBezTo>
                <a:cubicBezTo>
                  <a:pt x="3084" y="563"/>
                  <a:pt x="3111" y="536"/>
                  <a:pt x="3111" y="563"/>
                </a:cubicBezTo>
                <a:lnTo>
                  <a:pt x="3139" y="536"/>
                </a:lnTo>
                <a:cubicBezTo>
                  <a:pt x="3139" y="510"/>
                  <a:pt x="3139" y="510"/>
                  <a:pt x="3139" y="482"/>
                </a:cubicBezTo>
                <a:cubicBezTo>
                  <a:pt x="3139" y="482"/>
                  <a:pt x="3139" y="482"/>
                  <a:pt x="3139" y="456"/>
                </a:cubicBezTo>
                <a:cubicBezTo>
                  <a:pt x="3165" y="456"/>
                  <a:pt x="3165" y="429"/>
                  <a:pt x="3139" y="429"/>
                </a:cubicBezTo>
                <a:cubicBezTo>
                  <a:pt x="3139" y="402"/>
                  <a:pt x="3139" y="402"/>
                  <a:pt x="3139" y="402"/>
                </a:cubicBezTo>
                <a:cubicBezTo>
                  <a:pt x="3139" y="375"/>
                  <a:pt x="3111" y="375"/>
                  <a:pt x="3111" y="348"/>
                </a:cubicBezTo>
                <a:lnTo>
                  <a:pt x="3111" y="295"/>
                </a:lnTo>
                <a:cubicBezTo>
                  <a:pt x="3084" y="268"/>
                  <a:pt x="3084" y="295"/>
                  <a:pt x="3084" y="322"/>
                </a:cubicBezTo>
                <a:lnTo>
                  <a:pt x="3084" y="348"/>
                </a:lnTo>
                <a:cubicBezTo>
                  <a:pt x="3084" y="348"/>
                  <a:pt x="3084" y="348"/>
                  <a:pt x="3058" y="348"/>
                </a:cubicBezTo>
                <a:cubicBezTo>
                  <a:pt x="3058" y="348"/>
                  <a:pt x="3058" y="348"/>
                  <a:pt x="3031" y="348"/>
                </a:cubicBezTo>
                <a:cubicBezTo>
                  <a:pt x="3031" y="348"/>
                  <a:pt x="3004" y="322"/>
                  <a:pt x="3004" y="295"/>
                </a:cubicBezTo>
                <a:cubicBezTo>
                  <a:pt x="3004" y="295"/>
                  <a:pt x="3058" y="295"/>
                  <a:pt x="3058" y="268"/>
                </a:cubicBezTo>
                <a:cubicBezTo>
                  <a:pt x="3031" y="268"/>
                  <a:pt x="3058" y="241"/>
                  <a:pt x="3058" y="241"/>
                </a:cubicBezTo>
                <a:cubicBezTo>
                  <a:pt x="3058" y="241"/>
                  <a:pt x="3058" y="241"/>
                  <a:pt x="3084" y="241"/>
                </a:cubicBezTo>
                <a:cubicBezTo>
                  <a:pt x="3084" y="241"/>
                  <a:pt x="3084" y="268"/>
                  <a:pt x="3111" y="268"/>
                </a:cubicBezTo>
                <a:lnTo>
                  <a:pt x="3111" y="241"/>
                </a:lnTo>
                <a:cubicBezTo>
                  <a:pt x="3139" y="241"/>
                  <a:pt x="3111" y="241"/>
                  <a:pt x="3139" y="241"/>
                </a:cubicBezTo>
                <a:cubicBezTo>
                  <a:pt x="3139" y="215"/>
                  <a:pt x="3165" y="188"/>
                  <a:pt x="3165" y="188"/>
                </a:cubicBezTo>
                <a:cubicBezTo>
                  <a:pt x="3192" y="188"/>
                  <a:pt x="3192" y="215"/>
                  <a:pt x="3192" y="241"/>
                </a:cubicBezTo>
                <a:cubicBezTo>
                  <a:pt x="3218" y="241"/>
                  <a:pt x="3192" y="241"/>
                  <a:pt x="3192" y="241"/>
                </a:cubicBezTo>
                <a:cubicBezTo>
                  <a:pt x="3192" y="268"/>
                  <a:pt x="3218" y="268"/>
                  <a:pt x="3218" y="268"/>
                </a:cubicBezTo>
                <a:cubicBezTo>
                  <a:pt x="3218" y="295"/>
                  <a:pt x="3218" y="295"/>
                  <a:pt x="3218" y="322"/>
                </a:cubicBezTo>
                <a:cubicBezTo>
                  <a:pt x="3218" y="322"/>
                  <a:pt x="3218" y="322"/>
                  <a:pt x="3192" y="322"/>
                </a:cubicBezTo>
                <a:cubicBezTo>
                  <a:pt x="3192" y="348"/>
                  <a:pt x="3218" y="348"/>
                  <a:pt x="3218" y="375"/>
                </a:cubicBezTo>
                <a:cubicBezTo>
                  <a:pt x="3218" y="375"/>
                  <a:pt x="3218" y="375"/>
                  <a:pt x="3246" y="375"/>
                </a:cubicBezTo>
                <a:cubicBezTo>
                  <a:pt x="3246" y="402"/>
                  <a:pt x="3246" y="402"/>
                  <a:pt x="3246" y="402"/>
                </a:cubicBezTo>
                <a:cubicBezTo>
                  <a:pt x="3246" y="429"/>
                  <a:pt x="3272" y="429"/>
                  <a:pt x="3272" y="429"/>
                </a:cubicBezTo>
                <a:lnTo>
                  <a:pt x="3299" y="456"/>
                </a:lnTo>
                <a:cubicBezTo>
                  <a:pt x="3326" y="482"/>
                  <a:pt x="3326" y="510"/>
                  <a:pt x="3326" y="510"/>
                </a:cubicBezTo>
                <a:lnTo>
                  <a:pt x="3299" y="510"/>
                </a:lnTo>
                <a:lnTo>
                  <a:pt x="3299" y="536"/>
                </a:lnTo>
                <a:cubicBezTo>
                  <a:pt x="3299" y="536"/>
                  <a:pt x="3299" y="536"/>
                  <a:pt x="3299" y="563"/>
                </a:cubicBezTo>
                <a:cubicBezTo>
                  <a:pt x="3272" y="563"/>
                  <a:pt x="3246" y="563"/>
                  <a:pt x="3218" y="590"/>
                </a:cubicBezTo>
                <a:lnTo>
                  <a:pt x="3218" y="617"/>
                </a:lnTo>
                <a:lnTo>
                  <a:pt x="3192" y="617"/>
                </a:lnTo>
                <a:lnTo>
                  <a:pt x="3165" y="670"/>
                </a:lnTo>
                <a:cubicBezTo>
                  <a:pt x="3192" y="670"/>
                  <a:pt x="3192" y="670"/>
                  <a:pt x="3192" y="644"/>
                </a:cubicBezTo>
                <a:lnTo>
                  <a:pt x="3218" y="644"/>
                </a:lnTo>
                <a:cubicBezTo>
                  <a:pt x="3218" y="644"/>
                  <a:pt x="3246" y="617"/>
                  <a:pt x="3272" y="644"/>
                </a:cubicBezTo>
                <a:cubicBezTo>
                  <a:pt x="3272" y="644"/>
                  <a:pt x="3272" y="670"/>
                  <a:pt x="3246" y="670"/>
                </a:cubicBezTo>
                <a:cubicBezTo>
                  <a:pt x="3246" y="697"/>
                  <a:pt x="3192" y="724"/>
                  <a:pt x="3192" y="724"/>
                </a:cubicBezTo>
                <a:cubicBezTo>
                  <a:pt x="3165" y="751"/>
                  <a:pt x="3165" y="778"/>
                  <a:pt x="3165" y="778"/>
                </a:cubicBezTo>
                <a:cubicBezTo>
                  <a:pt x="3139" y="804"/>
                  <a:pt x="3139" y="804"/>
                  <a:pt x="3139" y="804"/>
                </a:cubicBezTo>
                <a:cubicBezTo>
                  <a:pt x="3111" y="804"/>
                  <a:pt x="3139" y="804"/>
                  <a:pt x="3139" y="832"/>
                </a:cubicBezTo>
                <a:cubicBezTo>
                  <a:pt x="3139" y="858"/>
                  <a:pt x="3139" y="832"/>
                  <a:pt x="3165" y="804"/>
                </a:cubicBezTo>
                <a:lnTo>
                  <a:pt x="3192" y="804"/>
                </a:lnTo>
                <a:cubicBezTo>
                  <a:pt x="3218" y="804"/>
                  <a:pt x="3218" y="751"/>
                  <a:pt x="3246" y="751"/>
                </a:cubicBezTo>
                <a:cubicBezTo>
                  <a:pt x="3246" y="751"/>
                  <a:pt x="3272" y="697"/>
                  <a:pt x="3299" y="697"/>
                </a:cubicBezTo>
                <a:lnTo>
                  <a:pt x="3326" y="697"/>
                </a:lnTo>
                <a:cubicBezTo>
                  <a:pt x="3326" y="670"/>
                  <a:pt x="3326" y="670"/>
                  <a:pt x="3326" y="670"/>
                </a:cubicBezTo>
                <a:lnTo>
                  <a:pt x="3353" y="644"/>
                </a:lnTo>
                <a:cubicBezTo>
                  <a:pt x="3353" y="670"/>
                  <a:pt x="3380" y="644"/>
                  <a:pt x="3380" y="644"/>
                </a:cubicBezTo>
                <a:cubicBezTo>
                  <a:pt x="3380" y="617"/>
                  <a:pt x="3353" y="644"/>
                  <a:pt x="3353" y="644"/>
                </a:cubicBezTo>
                <a:lnTo>
                  <a:pt x="3326" y="617"/>
                </a:lnTo>
                <a:cubicBezTo>
                  <a:pt x="3326" y="617"/>
                  <a:pt x="3299" y="617"/>
                  <a:pt x="3299" y="590"/>
                </a:cubicBezTo>
                <a:cubicBezTo>
                  <a:pt x="3299" y="563"/>
                  <a:pt x="3326" y="563"/>
                  <a:pt x="3353" y="590"/>
                </a:cubicBezTo>
                <a:cubicBezTo>
                  <a:pt x="3380" y="590"/>
                  <a:pt x="3380" y="617"/>
                  <a:pt x="3380" y="617"/>
                </a:cubicBezTo>
                <a:cubicBezTo>
                  <a:pt x="3406" y="617"/>
                  <a:pt x="3380" y="590"/>
                  <a:pt x="3380" y="590"/>
                </a:cubicBezTo>
                <a:cubicBezTo>
                  <a:pt x="3380" y="563"/>
                  <a:pt x="3353" y="563"/>
                  <a:pt x="3353" y="563"/>
                </a:cubicBezTo>
                <a:cubicBezTo>
                  <a:pt x="3353" y="536"/>
                  <a:pt x="3380" y="510"/>
                  <a:pt x="3380" y="510"/>
                </a:cubicBezTo>
                <a:cubicBezTo>
                  <a:pt x="3380" y="482"/>
                  <a:pt x="3380" y="482"/>
                  <a:pt x="3380" y="482"/>
                </a:cubicBezTo>
                <a:cubicBezTo>
                  <a:pt x="3380" y="456"/>
                  <a:pt x="3380" y="482"/>
                  <a:pt x="3353" y="429"/>
                </a:cubicBezTo>
                <a:cubicBezTo>
                  <a:pt x="3353" y="402"/>
                  <a:pt x="3299" y="348"/>
                  <a:pt x="3299" y="348"/>
                </a:cubicBezTo>
                <a:cubicBezTo>
                  <a:pt x="3299" y="348"/>
                  <a:pt x="3299" y="348"/>
                  <a:pt x="3272" y="348"/>
                </a:cubicBezTo>
                <a:cubicBezTo>
                  <a:pt x="3272" y="322"/>
                  <a:pt x="3299" y="295"/>
                  <a:pt x="3299" y="295"/>
                </a:cubicBezTo>
                <a:lnTo>
                  <a:pt x="3326" y="268"/>
                </a:lnTo>
                <a:cubicBezTo>
                  <a:pt x="3326" y="268"/>
                  <a:pt x="3299" y="268"/>
                  <a:pt x="3299" y="241"/>
                </a:cubicBezTo>
                <a:cubicBezTo>
                  <a:pt x="3299" y="241"/>
                  <a:pt x="3299" y="241"/>
                  <a:pt x="3326" y="241"/>
                </a:cubicBezTo>
                <a:lnTo>
                  <a:pt x="3326" y="215"/>
                </a:lnTo>
                <a:cubicBezTo>
                  <a:pt x="3326" y="188"/>
                  <a:pt x="3299" y="188"/>
                  <a:pt x="3326" y="188"/>
                </a:cubicBezTo>
                <a:cubicBezTo>
                  <a:pt x="3326" y="161"/>
                  <a:pt x="3353" y="161"/>
                  <a:pt x="3353" y="188"/>
                </a:cubicBezTo>
                <a:cubicBezTo>
                  <a:pt x="3353" y="188"/>
                  <a:pt x="3353" y="188"/>
                  <a:pt x="3380" y="188"/>
                </a:cubicBezTo>
                <a:lnTo>
                  <a:pt x="3380" y="161"/>
                </a:lnTo>
                <a:cubicBezTo>
                  <a:pt x="3380" y="188"/>
                  <a:pt x="3406" y="188"/>
                  <a:pt x="3406" y="188"/>
                </a:cubicBezTo>
                <a:cubicBezTo>
                  <a:pt x="3406" y="188"/>
                  <a:pt x="3406" y="188"/>
                  <a:pt x="3433" y="188"/>
                </a:cubicBezTo>
                <a:cubicBezTo>
                  <a:pt x="3433" y="188"/>
                  <a:pt x="3406" y="161"/>
                  <a:pt x="3433" y="161"/>
                </a:cubicBezTo>
                <a:lnTo>
                  <a:pt x="3460" y="161"/>
                </a:lnTo>
                <a:cubicBezTo>
                  <a:pt x="3487" y="161"/>
                  <a:pt x="3487" y="134"/>
                  <a:pt x="3487" y="134"/>
                </a:cubicBezTo>
                <a:cubicBezTo>
                  <a:pt x="3487" y="107"/>
                  <a:pt x="3487" y="107"/>
                  <a:pt x="3514" y="134"/>
                </a:cubicBezTo>
                <a:lnTo>
                  <a:pt x="3540" y="161"/>
                </a:lnTo>
                <a:lnTo>
                  <a:pt x="3514" y="161"/>
                </a:lnTo>
                <a:cubicBezTo>
                  <a:pt x="3487" y="161"/>
                  <a:pt x="3514" y="188"/>
                  <a:pt x="3514" y="188"/>
                </a:cubicBezTo>
                <a:lnTo>
                  <a:pt x="3540" y="188"/>
                </a:lnTo>
                <a:cubicBezTo>
                  <a:pt x="3540" y="188"/>
                  <a:pt x="3568" y="188"/>
                  <a:pt x="3568" y="215"/>
                </a:cubicBezTo>
                <a:cubicBezTo>
                  <a:pt x="3568" y="215"/>
                  <a:pt x="3568" y="188"/>
                  <a:pt x="3594" y="188"/>
                </a:cubicBezTo>
                <a:cubicBezTo>
                  <a:pt x="3594" y="188"/>
                  <a:pt x="3594" y="188"/>
                  <a:pt x="3594" y="215"/>
                </a:cubicBezTo>
                <a:lnTo>
                  <a:pt x="3594" y="188"/>
                </a:lnTo>
                <a:lnTo>
                  <a:pt x="3621" y="188"/>
                </a:lnTo>
                <a:cubicBezTo>
                  <a:pt x="3594" y="161"/>
                  <a:pt x="3594" y="161"/>
                  <a:pt x="3594" y="161"/>
                </a:cubicBezTo>
                <a:cubicBezTo>
                  <a:pt x="3594" y="161"/>
                  <a:pt x="3568" y="161"/>
                  <a:pt x="3568" y="134"/>
                </a:cubicBezTo>
                <a:lnTo>
                  <a:pt x="3514" y="107"/>
                </a:lnTo>
                <a:cubicBezTo>
                  <a:pt x="3514" y="107"/>
                  <a:pt x="3514" y="107"/>
                  <a:pt x="3514" y="81"/>
                </a:cubicBezTo>
                <a:cubicBezTo>
                  <a:pt x="3487" y="81"/>
                  <a:pt x="3514" y="27"/>
                  <a:pt x="3514" y="27"/>
                </a:cubicBezTo>
                <a:lnTo>
                  <a:pt x="3487" y="27"/>
                </a:lnTo>
                <a:cubicBezTo>
                  <a:pt x="3460" y="27"/>
                  <a:pt x="3460" y="27"/>
                  <a:pt x="3460" y="0"/>
                </a:cubicBezTo>
                <a:cubicBezTo>
                  <a:pt x="3460" y="0"/>
                  <a:pt x="3460" y="0"/>
                  <a:pt x="3487" y="0"/>
                </a:cubicBezTo>
                <a:cubicBezTo>
                  <a:pt x="3514" y="0"/>
                  <a:pt x="3514" y="0"/>
                  <a:pt x="3514" y="0"/>
                </a:cubicBezTo>
                <a:cubicBezTo>
                  <a:pt x="3514" y="0"/>
                  <a:pt x="3514" y="0"/>
                  <a:pt x="3540" y="27"/>
                </a:cubicBezTo>
                <a:cubicBezTo>
                  <a:pt x="3540" y="27"/>
                  <a:pt x="3568" y="27"/>
                  <a:pt x="3594" y="27"/>
                </a:cubicBezTo>
                <a:lnTo>
                  <a:pt x="3621" y="27"/>
                </a:lnTo>
                <a:cubicBezTo>
                  <a:pt x="3647" y="53"/>
                  <a:pt x="3647" y="53"/>
                  <a:pt x="3675" y="53"/>
                </a:cubicBezTo>
                <a:cubicBezTo>
                  <a:pt x="3728" y="53"/>
                  <a:pt x="3702" y="81"/>
                  <a:pt x="3702" y="107"/>
                </a:cubicBezTo>
                <a:cubicBezTo>
                  <a:pt x="3702" y="107"/>
                  <a:pt x="3728" y="107"/>
                  <a:pt x="3728" y="134"/>
                </a:cubicBezTo>
                <a:lnTo>
                  <a:pt x="3728" y="161"/>
                </a:lnTo>
                <a:lnTo>
                  <a:pt x="3755" y="161"/>
                </a:lnTo>
                <a:cubicBezTo>
                  <a:pt x="3755" y="161"/>
                  <a:pt x="3755" y="161"/>
                  <a:pt x="3782" y="161"/>
                </a:cubicBezTo>
                <a:cubicBezTo>
                  <a:pt x="3809" y="188"/>
                  <a:pt x="3809" y="188"/>
                  <a:pt x="3835" y="188"/>
                </a:cubicBezTo>
                <a:cubicBezTo>
                  <a:pt x="3862" y="188"/>
                  <a:pt x="3862" y="215"/>
                  <a:pt x="3862" y="215"/>
                </a:cubicBezTo>
                <a:cubicBezTo>
                  <a:pt x="3889" y="215"/>
                  <a:pt x="3889" y="215"/>
                  <a:pt x="3889" y="241"/>
                </a:cubicBezTo>
                <a:cubicBezTo>
                  <a:pt x="3889" y="241"/>
                  <a:pt x="3916" y="241"/>
                  <a:pt x="3943" y="241"/>
                </a:cubicBezTo>
                <a:cubicBezTo>
                  <a:pt x="3969" y="241"/>
                  <a:pt x="3997" y="268"/>
                  <a:pt x="3969" y="295"/>
                </a:cubicBezTo>
                <a:cubicBezTo>
                  <a:pt x="3969" y="322"/>
                  <a:pt x="3916" y="348"/>
                  <a:pt x="3862" y="375"/>
                </a:cubicBezTo>
                <a:cubicBezTo>
                  <a:pt x="3835" y="375"/>
                  <a:pt x="3782" y="429"/>
                  <a:pt x="3782" y="429"/>
                </a:cubicBezTo>
                <a:cubicBezTo>
                  <a:pt x="3755" y="429"/>
                  <a:pt x="3755" y="429"/>
                  <a:pt x="3728" y="429"/>
                </a:cubicBezTo>
                <a:cubicBezTo>
                  <a:pt x="3728" y="456"/>
                  <a:pt x="3675" y="510"/>
                  <a:pt x="3675" y="510"/>
                </a:cubicBezTo>
                <a:cubicBezTo>
                  <a:pt x="3675" y="536"/>
                  <a:pt x="3647" y="563"/>
                  <a:pt x="3621" y="590"/>
                </a:cubicBezTo>
                <a:lnTo>
                  <a:pt x="3621" y="617"/>
                </a:lnTo>
                <a:close/>
                <a:moveTo>
                  <a:pt x="2280" y="4907"/>
                </a:moveTo>
                <a:lnTo>
                  <a:pt x="2280" y="4907"/>
                </a:lnTo>
                <a:cubicBezTo>
                  <a:pt x="2280" y="4907"/>
                  <a:pt x="2280" y="4907"/>
                  <a:pt x="2280" y="4880"/>
                </a:cubicBezTo>
                <a:lnTo>
                  <a:pt x="2307" y="4880"/>
                </a:lnTo>
                <a:cubicBezTo>
                  <a:pt x="2307" y="4880"/>
                  <a:pt x="2307" y="4853"/>
                  <a:pt x="2307" y="4827"/>
                </a:cubicBezTo>
                <a:cubicBezTo>
                  <a:pt x="2307" y="4827"/>
                  <a:pt x="2334" y="4800"/>
                  <a:pt x="2360" y="4772"/>
                </a:cubicBezTo>
                <a:cubicBezTo>
                  <a:pt x="2360" y="4772"/>
                  <a:pt x="2334" y="4746"/>
                  <a:pt x="2360" y="4746"/>
                </a:cubicBezTo>
                <a:lnTo>
                  <a:pt x="2388" y="4746"/>
                </a:lnTo>
                <a:cubicBezTo>
                  <a:pt x="2414" y="4746"/>
                  <a:pt x="2441" y="4746"/>
                  <a:pt x="2467" y="4746"/>
                </a:cubicBezTo>
                <a:lnTo>
                  <a:pt x="2441" y="4719"/>
                </a:lnTo>
                <a:cubicBezTo>
                  <a:pt x="2441" y="4693"/>
                  <a:pt x="2467" y="4693"/>
                  <a:pt x="2495" y="4693"/>
                </a:cubicBezTo>
                <a:cubicBezTo>
                  <a:pt x="2495" y="4665"/>
                  <a:pt x="2467" y="4665"/>
                  <a:pt x="2467" y="4665"/>
                </a:cubicBezTo>
                <a:cubicBezTo>
                  <a:pt x="2467" y="4639"/>
                  <a:pt x="2467" y="4639"/>
                  <a:pt x="2495" y="4639"/>
                </a:cubicBezTo>
                <a:cubicBezTo>
                  <a:pt x="2495" y="4612"/>
                  <a:pt x="2467" y="4585"/>
                  <a:pt x="2467" y="4558"/>
                </a:cubicBezTo>
                <a:cubicBezTo>
                  <a:pt x="2467" y="4531"/>
                  <a:pt x="2495" y="4531"/>
                  <a:pt x="2495" y="4531"/>
                </a:cubicBezTo>
                <a:cubicBezTo>
                  <a:pt x="2521" y="4505"/>
                  <a:pt x="2495" y="4505"/>
                  <a:pt x="2495" y="4478"/>
                </a:cubicBezTo>
                <a:cubicBezTo>
                  <a:pt x="2521" y="4451"/>
                  <a:pt x="2575" y="4424"/>
                  <a:pt x="2602" y="4424"/>
                </a:cubicBezTo>
                <a:lnTo>
                  <a:pt x="2575" y="4397"/>
                </a:lnTo>
                <a:cubicBezTo>
                  <a:pt x="2548" y="4397"/>
                  <a:pt x="2575" y="4397"/>
                  <a:pt x="2548" y="4397"/>
                </a:cubicBezTo>
                <a:cubicBezTo>
                  <a:pt x="2521" y="4397"/>
                  <a:pt x="2521" y="4424"/>
                  <a:pt x="2521" y="4424"/>
                </a:cubicBezTo>
                <a:cubicBezTo>
                  <a:pt x="2495" y="4424"/>
                  <a:pt x="2521" y="4424"/>
                  <a:pt x="2495" y="4424"/>
                </a:cubicBezTo>
                <a:cubicBezTo>
                  <a:pt x="2467" y="4424"/>
                  <a:pt x="2441" y="4451"/>
                  <a:pt x="2441" y="4451"/>
                </a:cubicBezTo>
                <a:cubicBezTo>
                  <a:pt x="2441" y="4478"/>
                  <a:pt x="2441" y="4451"/>
                  <a:pt x="2441" y="4478"/>
                </a:cubicBezTo>
                <a:cubicBezTo>
                  <a:pt x="2467" y="4505"/>
                  <a:pt x="2467" y="4505"/>
                  <a:pt x="2441" y="4505"/>
                </a:cubicBezTo>
                <a:cubicBezTo>
                  <a:pt x="2441" y="4505"/>
                  <a:pt x="2441" y="4505"/>
                  <a:pt x="2414" y="4505"/>
                </a:cubicBezTo>
                <a:cubicBezTo>
                  <a:pt x="2388" y="4531"/>
                  <a:pt x="2414" y="4531"/>
                  <a:pt x="2414" y="4531"/>
                </a:cubicBezTo>
                <a:cubicBezTo>
                  <a:pt x="2414" y="4531"/>
                  <a:pt x="2388" y="4531"/>
                  <a:pt x="2388" y="4558"/>
                </a:cubicBezTo>
                <a:cubicBezTo>
                  <a:pt x="2360" y="4558"/>
                  <a:pt x="2388" y="4585"/>
                  <a:pt x="2388" y="4585"/>
                </a:cubicBezTo>
                <a:cubicBezTo>
                  <a:pt x="2414" y="4612"/>
                  <a:pt x="2414" y="4639"/>
                  <a:pt x="2414" y="4639"/>
                </a:cubicBezTo>
                <a:cubicBezTo>
                  <a:pt x="2414" y="4639"/>
                  <a:pt x="2414" y="4639"/>
                  <a:pt x="2414" y="4665"/>
                </a:cubicBezTo>
                <a:cubicBezTo>
                  <a:pt x="2388" y="4665"/>
                  <a:pt x="2388" y="4665"/>
                  <a:pt x="2388" y="4693"/>
                </a:cubicBezTo>
                <a:cubicBezTo>
                  <a:pt x="2388" y="4693"/>
                  <a:pt x="2360" y="4693"/>
                  <a:pt x="2334" y="4693"/>
                </a:cubicBezTo>
                <a:cubicBezTo>
                  <a:pt x="2334" y="4693"/>
                  <a:pt x="2334" y="4693"/>
                  <a:pt x="2307" y="4693"/>
                </a:cubicBezTo>
                <a:cubicBezTo>
                  <a:pt x="2280" y="4693"/>
                  <a:pt x="2280" y="4719"/>
                  <a:pt x="2253" y="4719"/>
                </a:cubicBezTo>
                <a:lnTo>
                  <a:pt x="2226" y="4719"/>
                </a:lnTo>
                <a:cubicBezTo>
                  <a:pt x="2226" y="4719"/>
                  <a:pt x="2226" y="4719"/>
                  <a:pt x="2226" y="4746"/>
                </a:cubicBezTo>
                <a:cubicBezTo>
                  <a:pt x="2200" y="4746"/>
                  <a:pt x="2280" y="4746"/>
                  <a:pt x="2280" y="4746"/>
                </a:cubicBezTo>
                <a:cubicBezTo>
                  <a:pt x="2307" y="4746"/>
                  <a:pt x="2307" y="4772"/>
                  <a:pt x="2280" y="4772"/>
                </a:cubicBezTo>
                <a:cubicBezTo>
                  <a:pt x="2280" y="4800"/>
                  <a:pt x="2280" y="4800"/>
                  <a:pt x="2280" y="4800"/>
                </a:cubicBezTo>
                <a:cubicBezTo>
                  <a:pt x="2280" y="4800"/>
                  <a:pt x="2280" y="4800"/>
                  <a:pt x="2253" y="4827"/>
                </a:cubicBezTo>
                <a:cubicBezTo>
                  <a:pt x="2226" y="4827"/>
                  <a:pt x="2280" y="4880"/>
                  <a:pt x="2280" y="4907"/>
                </a:cubicBezTo>
                <a:close/>
                <a:moveTo>
                  <a:pt x="2280" y="2225"/>
                </a:moveTo>
                <a:lnTo>
                  <a:pt x="2280" y="2225"/>
                </a:lnTo>
                <a:cubicBezTo>
                  <a:pt x="2307" y="2225"/>
                  <a:pt x="2307" y="2225"/>
                  <a:pt x="2307" y="2225"/>
                </a:cubicBezTo>
                <a:lnTo>
                  <a:pt x="2334" y="2225"/>
                </a:lnTo>
                <a:cubicBezTo>
                  <a:pt x="2334" y="2225"/>
                  <a:pt x="2360" y="2198"/>
                  <a:pt x="2388" y="2198"/>
                </a:cubicBezTo>
                <a:cubicBezTo>
                  <a:pt x="2414" y="2198"/>
                  <a:pt x="2414" y="2198"/>
                  <a:pt x="2414" y="2198"/>
                </a:cubicBezTo>
                <a:cubicBezTo>
                  <a:pt x="2414" y="2198"/>
                  <a:pt x="2414" y="2171"/>
                  <a:pt x="2388" y="2171"/>
                </a:cubicBezTo>
                <a:lnTo>
                  <a:pt x="2334" y="2171"/>
                </a:lnTo>
                <a:lnTo>
                  <a:pt x="2307" y="2171"/>
                </a:lnTo>
                <a:cubicBezTo>
                  <a:pt x="2307" y="2171"/>
                  <a:pt x="2307" y="2171"/>
                  <a:pt x="2280" y="2171"/>
                </a:cubicBezTo>
                <a:lnTo>
                  <a:pt x="2253" y="2171"/>
                </a:lnTo>
                <a:cubicBezTo>
                  <a:pt x="2280" y="2198"/>
                  <a:pt x="2280" y="2198"/>
                  <a:pt x="2280" y="2198"/>
                </a:cubicBezTo>
                <a:cubicBezTo>
                  <a:pt x="2280" y="2225"/>
                  <a:pt x="2280" y="2225"/>
                  <a:pt x="2280" y="2225"/>
                </a:cubicBezTo>
                <a:close/>
                <a:moveTo>
                  <a:pt x="2709" y="2520"/>
                </a:moveTo>
                <a:lnTo>
                  <a:pt x="2709" y="2520"/>
                </a:lnTo>
                <a:cubicBezTo>
                  <a:pt x="2709" y="2547"/>
                  <a:pt x="2709" y="2547"/>
                  <a:pt x="2709" y="2547"/>
                </a:cubicBezTo>
                <a:cubicBezTo>
                  <a:pt x="2709" y="2574"/>
                  <a:pt x="2709" y="2574"/>
                  <a:pt x="2736" y="2547"/>
                </a:cubicBezTo>
                <a:cubicBezTo>
                  <a:pt x="2736" y="2547"/>
                  <a:pt x="2736" y="2520"/>
                  <a:pt x="2736" y="2493"/>
                </a:cubicBezTo>
                <a:lnTo>
                  <a:pt x="2736" y="2466"/>
                </a:lnTo>
                <a:lnTo>
                  <a:pt x="2763" y="2439"/>
                </a:lnTo>
                <a:cubicBezTo>
                  <a:pt x="2763" y="2412"/>
                  <a:pt x="2763" y="2412"/>
                  <a:pt x="2763" y="2412"/>
                </a:cubicBezTo>
                <a:cubicBezTo>
                  <a:pt x="2763" y="2412"/>
                  <a:pt x="2763" y="2386"/>
                  <a:pt x="2763" y="2359"/>
                </a:cubicBezTo>
                <a:cubicBezTo>
                  <a:pt x="2763" y="2359"/>
                  <a:pt x="2736" y="2386"/>
                  <a:pt x="2709" y="2359"/>
                </a:cubicBezTo>
                <a:lnTo>
                  <a:pt x="2682" y="2359"/>
                </a:lnTo>
                <a:cubicBezTo>
                  <a:pt x="2655" y="2359"/>
                  <a:pt x="2709" y="2439"/>
                  <a:pt x="2709" y="2466"/>
                </a:cubicBezTo>
                <a:cubicBezTo>
                  <a:pt x="2682" y="2466"/>
                  <a:pt x="2682" y="2493"/>
                  <a:pt x="2682" y="2493"/>
                </a:cubicBezTo>
                <a:cubicBezTo>
                  <a:pt x="2682" y="2520"/>
                  <a:pt x="2682" y="2520"/>
                  <a:pt x="2709" y="2520"/>
                </a:cubicBezTo>
                <a:close/>
                <a:moveTo>
                  <a:pt x="3540" y="3056"/>
                </a:moveTo>
                <a:lnTo>
                  <a:pt x="3540" y="3056"/>
                </a:lnTo>
                <a:cubicBezTo>
                  <a:pt x="3568" y="3056"/>
                  <a:pt x="3594" y="3056"/>
                  <a:pt x="3594" y="3029"/>
                </a:cubicBezTo>
                <a:cubicBezTo>
                  <a:pt x="3594" y="3003"/>
                  <a:pt x="3594" y="3003"/>
                  <a:pt x="3568" y="3003"/>
                </a:cubicBezTo>
                <a:cubicBezTo>
                  <a:pt x="3540" y="3003"/>
                  <a:pt x="3487" y="3056"/>
                  <a:pt x="3487" y="3056"/>
                </a:cubicBezTo>
                <a:cubicBezTo>
                  <a:pt x="3487" y="3083"/>
                  <a:pt x="3487" y="3083"/>
                  <a:pt x="3487" y="3083"/>
                </a:cubicBezTo>
                <a:cubicBezTo>
                  <a:pt x="3514" y="3083"/>
                  <a:pt x="3540" y="3083"/>
                  <a:pt x="3540" y="3083"/>
                </a:cubicBezTo>
                <a:lnTo>
                  <a:pt x="3540" y="3056"/>
                </a:lnTo>
                <a:close/>
                <a:moveTo>
                  <a:pt x="3460" y="3351"/>
                </a:moveTo>
                <a:lnTo>
                  <a:pt x="3460" y="3351"/>
                </a:lnTo>
                <a:cubicBezTo>
                  <a:pt x="3487" y="3351"/>
                  <a:pt x="3487" y="3351"/>
                  <a:pt x="3487" y="3351"/>
                </a:cubicBezTo>
                <a:cubicBezTo>
                  <a:pt x="3487" y="3351"/>
                  <a:pt x="3594" y="3432"/>
                  <a:pt x="3568" y="3405"/>
                </a:cubicBezTo>
                <a:cubicBezTo>
                  <a:pt x="3568" y="3378"/>
                  <a:pt x="3514" y="3298"/>
                  <a:pt x="3514" y="3298"/>
                </a:cubicBezTo>
                <a:cubicBezTo>
                  <a:pt x="3487" y="3298"/>
                  <a:pt x="3487" y="3298"/>
                  <a:pt x="3460" y="3298"/>
                </a:cubicBezTo>
                <a:cubicBezTo>
                  <a:pt x="3460" y="3325"/>
                  <a:pt x="3433" y="3325"/>
                  <a:pt x="3460" y="3351"/>
                </a:cubicBezTo>
                <a:close/>
                <a:moveTo>
                  <a:pt x="3433" y="3432"/>
                </a:moveTo>
                <a:lnTo>
                  <a:pt x="3433" y="3432"/>
                </a:lnTo>
                <a:lnTo>
                  <a:pt x="3433" y="3485"/>
                </a:lnTo>
                <a:cubicBezTo>
                  <a:pt x="3460" y="3485"/>
                  <a:pt x="3433" y="3513"/>
                  <a:pt x="3460" y="3513"/>
                </a:cubicBezTo>
                <a:lnTo>
                  <a:pt x="3487" y="3513"/>
                </a:lnTo>
                <a:cubicBezTo>
                  <a:pt x="3487" y="3513"/>
                  <a:pt x="3487" y="3485"/>
                  <a:pt x="3487" y="3459"/>
                </a:cubicBezTo>
                <a:cubicBezTo>
                  <a:pt x="3460" y="3459"/>
                  <a:pt x="3433" y="3432"/>
                  <a:pt x="3433" y="3432"/>
                </a:cubicBezTo>
                <a:close/>
                <a:moveTo>
                  <a:pt x="3433" y="3727"/>
                </a:moveTo>
                <a:lnTo>
                  <a:pt x="3433" y="3727"/>
                </a:lnTo>
                <a:lnTo>
                  <a:pt x="3487" y="3700"/>
                </a:lnTo>
                <a:cubicBezTo>
                  <a:pt x="3487" y="3673"/>
                  <a:pt x="3487" y="3673"/>
                  <a:pt x="3487" y="3673"/>
                </a:cubicBezTo>
                <a:lnTo>
                  <a:pt x="3514" y="3646"/>
                </a:lnTo>
                <a:cubicBezTo>
                  <a:pt x="3514" y="3619"/>
                  <a:pt x="3487" y="3619"/>
                  <a:pt x="3460" y="3619"/>
                </a:cubicBezTo>
                <a:cubicBezTo>
                  <a:pt x="3433" y="3619"/>
                  <a:pt x="3406" y="3673"/>
                  <a:pt x="3406" y="3700"/>
                </a:cubicBezTo>
                <a:lnTo>
                  <a:pt x="3433" y="3727"/>
                </a:lnTo>
                <a:close/>
                <a:moveTo>
                  <a:pt x="2817" y="3700"/>
                </a:moveTo>
                <a:lnTo>
                  <a:pt x="2817" y="3700"/>
                </a:lnTo>
                <a:lnTo>
                  <a:pt x="2843" y="3700"/>
                </a:lnTo>
                <a:cubicBezTo>
                  <a:pt x="2870" y="3700"/>
                  <a:pt x="2897" y="3700"/>
                  <a:pt x="2897" y="3700"/>
                </a:cubicBezTo>
                <a:cubicBezTo>
                  <a:pt x="2897" y="3673"/>
                  <a:pt x="2897" y="3673"/>
                  <a:pt x="2870" y="3673"/>
                </a:cubicBezTo>
                <a:lnTo>
                  <a:pt x="2897" y="3646"/>
                </a:lnTo>
                <a:lnTo>
                  <a:pt x="2870" y="3646"/>
                </a:lnTo>
                <a:cubicBezTo>
                  <a:pt x="2870" y="3619"/>
                  <a:pt x="2870" y="3619"/>
                  <a:pt x="2897" y="3619"/>
                </a:cubicBezTo>
                <a:cubicBezTo>
                  <a:pt x="2897" y="3592"/>
                  <a:pt x="2897" y="3566"/>
                  <a:pt x="2897" y="3566"/>
                </a:cubicBezTo>
                <a:cubicBezTo>
                  <a:pt x="2897" y="3566"/>
                  <a:pt x="2897" y="3566"/>
                  <a:pt x="2924" y="3566"/>
                </a:cubicBezTo>
                <a:cubicBezTo>
                  <a:pt x="2924" y="3539"/>
                  <a:pt x="2977" y="3513"/>
                  <a:pt x="2977" y="3513"/>
                </a:cubicBezTo>
                <a:lnTo>
                  <a:pt x="2951" y="3513"/>
                </a:lnTo>
                <a:cubicBezTo>
                  <a:pt x="2924" y="3513"/>
                  <a:pt x="2951" y="3513"/>
                  <a:pt x="2951" y="3485"/>
                </a:cubicBezTo>
                <a:cubicBezTo>
                  <a:pt x="2924" y="3485"/>
                  <a:pt x="2924" y="3513"/>
                  <a:pt x="2897" y="3513"/>
                </a:cubicBezTo>
                <a:lnTo>
                  <a:pt x="2897" y="3485"/>
                </a:lnTo>
                <a:cubicBezTo>
                  <a:pt x="2897" y="3485"/>
                  <a:pt x="2897" y="3485"/>
                  <a:pt x="2897" y="3513"/>
                </a:cubicBezTo>
                <a:cubicBezTo>
                  <a:pt x="2870" y="3513"/>
                  <a:pt x="2870" y="3513"/>
                  <a:pt x="2870" y="3513"/>
                </a:cubicBezTo>
                <a:cubicBezTo>
                  <a:pt x="2870" y="3513"/>
                  <a:pt x="2843" y="3513"/>
                  <a:pt x="2843" y="3539"/>
                </a:cubicBezTo>
                <a:cubicBezTo>
                  <a:pt x="2817" y="3539"/>
                  <a:pt x="2817" y="3513"/>
                  <a:pt x="2817" y="3513"/>
                </a:cubicBezTo>
                <a:lnTo>
                  <a:pt x="2817" y="3485"/>
                </a:lnTo>
                <a:cubicBezTo>
                  <a:pt x="2817" y="3459"/>
                  <a:pt x="2817" y="3459"/>
                  <a:pt x="2789" y="3432"/>
                </a:cubicBezTo>
                <a:cubicBezTo>
                  <a:pt x="2763" y="3405"/>
                  <a:pt x="2763" y="3378"/>
                  <a:pt x="2763" y="3351"/>
                </a:cubicBezTo>
                <a:cubicBezTo>
                  <a:pt x="2763" y="3351"/>
                  <a:pt x="2763" y="3351"/>
                  <a:pt x="2763" y="3325"/>
                </a:cubicBezTo>
                <a:cubicBezTo>
                  <a:pt x="2789" y="3325"/>
                  <a:pt x="2763" y="3298"/>
                  <a:pt x="2763" y="3298"/>
                </a:cubicBezTo>
                <a:cubicBezTo>
                  <a:pt x="2763" y="3298"/>
                  <a:pt x="2736" y="3298"/>
                  <a:pt x="2736" y="3351"/>
                </a:cubicBezTo>
                <a:cubicBezTo>
                  <a:pt x="2709" y="3378"/>
                  <a:pt x="2736" y="3405"/>
                  <a:pt x="2736" y="3432"/>
                </a:cubicBezTo>
                <a:lnTo>
                  <a:pt x="2709" y="3432"/>
                </a:lnTo>
                <a:cubicBezTo>
                  <a:pt x="2709" y="3459"/>
                  <a:pt x="2709" y="3459"/>
                  <a:pt x="2709" y="3485"/>
                </a:cubicBezTo>
                <a:lnTo>
                  <a:pt x="2736" y="3485"/>
                </a:lnTo>
                <a:lnTo>
                  <a:pt x="2736" y="3513"/>
                </a:lnTo>
                <a:cubicBezTo>
                  <a:pt x="2763" y="3539"/>
                  <a:pt x="2763" y="3513"/>
                  <a:pt x="2763" y="3513"/>
                </a:cubicBezTo>
                <a:cubicBezTo>
                  <a:pt x="2789" y="3513"/>
                  <a:pt x="2789" y="3539"/>
                  <a:pt x="2789" y="3539"/>
                </a:cubicBezTo>
                <a:cubicBezTo>
                  <a:pt x="2789" y="3539"/>
                  <a:pt x="2789" y="3539"/>
                  <a:pt x="2789" y="3566"/>
                </a:cubicBezTo>
                <a:lnTo>
                  <a:pt x="2763" y="3592"/>
                </a:lnTo>
                <a:lnTo>
                  <a:pt x="2789" y="3619"/>
                </a:lnTo>
                <a:cubicBezTo>
                  <a:pt x="2789" y="3646"/>
                  <a:pt x="2789" y="3646"/>
                  <a:pt x="2789" y="3646"/>
                </a:cubicBezTo>
                <a:cubicBezTo>
                  <a:pt x="2789" y="3673"/>
                  <a:pt x="2789" y="3646"/>
                  <a:pt x="2789" y="3646"/>
                </a:cubicBezTo>
                <a:cubicBezTo>
                  <a:pt x="2817" y="3673"/>
                  <a:pt x="2789" y="3673"/>
                  <a:pt x="2789" y="3673"/>
                </a:cubicBezTo>
                <a:cubicBezTo>
                  <a:pt x="2789" y="3700"/>
                  <a:pt x="2789" y="3700"/>
                  <a:pt x="2817" y="3700"/>
                </a:cubicBezTo>
                <a:close/>
                <a:moveTo>
                  <a:pt x="2467" y="2681"/>
                </a:moveTo>
                <a:lnTo>
                  <a:pt x="2467" y="2681"/>
                </a:lnTo>
                <a:lnTo>
                  <a:pt x="2467" y="2708"/>
                </a:lnTo>
                <a:cubicBezTo>
                  <a:pt x="2495" y="2708"/>
                  <a:pt x="2521" y="2708"/>
                  <a:pt x="2521" y="2708"/>
                </a:cubicBezTo>
                <a:lnTo>
                  <a:pt x="2521" y="2681"/>
                </a:lnTo>
                <a:lnTo>
                  <a:pt x="2548" y="2681"/>
                </a:lnTo>
                <a:lnTo>
                  <a:pt x="2548" y="2654"/>
                </a:lnTo>
                <a:cubicBezTo>
                  <a:pt x="2548" y="2627"/>
                  <a:pt x="2467" y="2627"/>
                  <a:pt x="2467" y="2600"/>
                </a:cubicBezTo>
                <a:lnTo>
                  <a:pt x="2467" y="2654"/>
                </a:lnTo>
                <a:cubicBezTo>
                  <a:pt x="2495" y="2654"/>
                  <a:pt x="2467" y="2681"/>
                  <a:pt x="2467" y="2681"/>
                </a:cubicBezTo>
                <a:close/>
                <a:moveTo>
                  <a:pt x="2226" y="2815"/>
                </a:moveTo>
                <a:lnTo>
                  <a:pt x="2226" y="2815"/>
                </a:lnTo>
                <a:cubicBezTo>
                  <a:pt x="2253" y="2815"/>
                  <a:pt x="2253" y="2841"/>
                  <a:pt x="2280" y="2841"/>
                </a:cubicBezTo>
                <a:cubicBezTo>
                  <a:pt x="2280" y="2841"/>
                  <a:pt x="2280" y="2841"/>
                  <a:pt x="2307" y="2841"/>
                </a:cubicBezTo>
                <a:cubicBezTo>
                  <a:pt x="2307" y="2841"/>
                  <a:pt x="2307" y="2841"/>
                  <a:pt x="2307" y="2815"/>
                </a:cubicBezTo>
                <a:cubicBezTo>
                  <a:pt x="2307" y="2788"/>
                  <a:pt x="2334" y="2762"/>
                  <a:pt x="2334" y="2762"/>
                </a:cubicBezTo>
                <a:lnTo>
                  <a:pt x="2334" y="2734"/>
                </a:lnTo>
                <a:cubicBezTo>
                  <a:pt x="2334" y="2734"/>
                  <a:pt x="2360" y="2734"/>
                  <a:pt x="2334" y="2734"/>
                </a:cubicBezTo>
                <a:lnTo>
                  <a:pt x="2307" y="2734"/>
                </a:lnTo>
                <a:cubicBezTo>
                  <a:pt x="2280" y="2734"/>
                  <a:pt x="2253" y="2708"/>
                  <a:pt x="2253" y="2708"/>
                </a:cubicBezTo>
                <a:lnTo>
                  <a:pt x="2253" y="2762"/>
                </a:lnTo>
                <a:cubicBezTo>
                  <a:pt x="2253" y="2762"/>
                  <a:pt x="2226" y="2762"/>
                  <a:pt x="2226" y="2788"/>
                </a:cubicBezTo>
                <a:lnTo>
                  <a:pt x="2253" y="2788"/>
                </a:lnTo>
                <a:cubicBezTo>
                  <a:pt x="2226" y="2788"/>
                  <a:pt x="2226" y="2788"/>
                  <a:pt x="2226" y="2788"/>
                </a:cubicBezTo>
                <a:cubicBezTo>
                  <a:pt x="2226" y="2815"/>
                  <a:pt x="2226" y="2815"/>
                  <a:pt x="2226" y="2815"/>
                </a:cubicBezTo>
                <a:close/>
                <a:moveTo>
                  <a:pt x="1449" y="2762"/>
                </a:moveTo>
                <a:lnTo>
                  <a:pt x="1449" y="2762"/>
                </a:lnTo>
                <a:cubicBezTo>
                  <a:pt x="1475" y="2762"/>
                  <a:pt x="1475" y="2762"/>
                  <a:pt x="1502" y="2762"/>
                </a:cubicBezTo>
                <a:cubicBezTo>
                  <a:pt x="1502" y="2734"/>
                  <a:pt x="1475" y="2734"/>
                  <a:pt x="1475" y="2708"/>
                </a:cubicBezTo>
                <a:cubicBezTo>
                  <a:pt x="1475" y="2708"/>
                  <a:pt x="1449" y="2708"/>
                  <a:pt x="1422" y="2708"/>
                </a:cubicBezTo>
                <a:lnTo>
                  <a:pt x="1449" y="2681"/>
                </a:lnTo>
                <a:cubicBezTo>
                  <a:pt x="1449" y="2654"/>
                  <a:pt x="1422" y="2654"/>
                  <a:pt x="1422" y="2627"/>
                </a:cubicBezTo>
                <a:cubicBezTo>
                  <a:pt x="1395" y="2627"/>
                  <a:pt x="1395" y="2600"/>
                  <a:pt x="1395" y="2600"/>
                </a:cubicBezTo>
                <a:cubicBezTo>
                  <a:pt x="1395" y="2600"/>
                  <a:pt x="1422" y="2600"/>
                  <a:pt x="1422" y="2547"/>
                </a:cubicBezTo>
                <a:cubicBezTo>
                  <a:pt x="1422" y="2520"/>
                  <a:pt x="1395" y="2520"/>
                  <a:pt x="1395" y="2520"/>
                </a:cubicBezTo>
                <a:cubicBezTo>
                  <a:pt x="1368" y="2520"/>
                  <a:pt x="1368" y="2520"/>
                  <a:pt x="1368" y="2493"/>
                </a:cubicBezTo>
                <a:cubicBezTo>
                  <a:pt x="1368" y="2493"/>
                  <a:pt x="1341" y="2466"/>
                  <a:pt x="1315" y="2493"/>
                </a:cubicBezTo>
                <a:cubicBezTo>
                  <a:pt x="1287" y="2520"/>
                  <a:pt x="1341" y="2574"/>
                  <a:pt x="1341" y="2574"/>
                </a:cubicBezTo>
                <a:cubicBezTo>
                  <a:pt x="1341" y="2600"/>
                  <a:pt x="1315" y="2574"/>
                  <a:pt x="1315" y="2574"/>
                </a:cubicBezTo>
                <a:cubicBezTo>
                  <a:pt x="1315" y="2600"/>
                  <a:pt x="1341" y="2627"/>
                  <a:pt x="1341" y="2627"/>
                </a:cubicBezTo>
                <a:cubicBezTo>
                  <a:pt x="1341" y="2627"/>
                  <a:pt x="1341" y="2654"/>
                  <a:pt x="1341" y="2681"/>
                </a:cubicBezTo>
                <a:cubicBezTo>
                  <a:pt x="1341" y="2708"/>
                  <a:pt x="1368" y="2708"/>
                  <a:pt x="1395" y="2708"/>
                </a:cubicBezTo>
                <a:lnTo>
                  <a:pt x="1422" y="2708"/>
                </a:lnTo>
                <a:lnTo>
                  <a:pt x="1422" y="2734"/>
                </a:lnTo>
                <a:cubicBezTo>
                  <a:pt x="1422" y="2734"/>
                  <a:pt x="1422" y="2734"/>
                  <a:pt x="1449" y="2762"/>
                </a:cubicBezTo>
                <a:close/>
                <a:moveTo>
                  <a:pt x="1368" y="3298"/>
                </a:moveTo>
                <a:lnTo>
                  <a:pt x="1368" y="3298"/>
                </a:lnTo>
                <a:cubicBezTo>
                  <a:pt x="1368" y="3298"/>
                  <a:pt x="1395" y="3298"/>
                  <a:pt x="1395" y="3271"/>
                </a:cubicBezTo>
                <a:cubicBezTo>
                  <a:pt x="1395" y="3271"/>
                  <a:pt x="1422" y="3244"/>
                  <a:pt x="1422" y="3217"/>
                </a:cubicBezTo>
                <a:cubicBezTo>
                  <a:pt x="1422" y="3217"/>
                  <a:pt x="1422" y="3191"/>
                  <a:pt x="1395" y="3217"/>
                </a:cubicBezTo>
                <a:lnTo>
                  <a:pt x="1368" y="3244"/>
                </a:lnTo>
                <a:cubicBezTo>
                  <a:pt x="1368" y="3217"/>
                  <a:pt x="1395" y="3191"/>
                  <a:pt x="1395" y="3191"/>
                </a:cubicBezTo>
                <a:cubicBezTo>
                  <a:pt x="1368" y="3191"/>
                  <a:pt x="1368" y="3191"/>
                  <a:pt x="1368" y="3163"/>
                </a:cubicBezTo>
                <a:cubicBezTo>
                  <a:pt x="1368" y="3163"/>
                  <a:pt x="1395" y="3163"/>
                  <a:pt x="1368" y="3163"/>
                </a:cubicBezTo>
                <a:cubicBezTo>
                  <a:pt x="1368" y="3137"/>
                  <a:pt x="1341" y="3137"/>
                  <a:pt x="1341" y="3137"/>
                </a:cubicBezTo>
                <a:cubicBezTo>
                  <a:pt x="1341" y="3163"/>
                  <a:pt x="1341" y="3163"/>
                  <a:pt x="1341" y="3163"/>
                </a:cubicBezTo>
                <a:cubicBezTo>
                  <a:pt x="1341" y="3191"/>
                  <a:pt x="1341" y="3191"/>
                  <a:pt x="1341" y="3191"/>
                </a:cubicBezTo>
                <a:cubicBezTo>
                  <a:pt x="1341" y="3191"/>
                  <a:pt x="1368" y="3191"/>
                  <a:pt x="1368" y="3217"/>
                </a:cubicBezTo>
                <a:cubicBezTo>
                  <a:pt x="1368" y="3217"/>
                  <a:pt x="1368" y="3271"/>
                  <a:pt x="1368" y="3298"/>
                </a:cubicBezTo>
                <a:close/>
                <a:moveTo>
                  <a:pt x="1100" y="3459"/>
                </a:moveTo>
                <a:lnTo>
                  <a:pt x="1100" y="3459"/>
                </a:lnTo>
                <a:cubicBezTo>
                  <a:pt x="1127" y="3459"/>
                  <a:pt x="1180" y="3459"/>
                  <a:pt x="1180" y="3459"/>
                </a:cubicBezTo>
                <a:cubicBezTo>
                  <a:pt x="1180" y="3485"/>
                  <a:pt x="1180" y="3513"/>
                  <a:pt x="1208" y="3513"/>
                </a:cubicBezTo>
                <a:cubicBezTo>
                  <a:pt x="1234" y="3513"/>
                  <a:pt x="1287" y="3513"/>
                  <a:pt x="1287" y="3513"/>
                </a:cubicBezTo>
                <a:cubicBezTo>
                  <a:pt x="1315" y="3485"/>
                  <a:pt x="1315" y="3459"/>
                  <a:pt x="1315" y="3459"/>
                </a:cubicBezTo>
                <a:cubicBezTo>
                  <a:pt x="1315" y="3459"/>
                  <a:pt x="1287" y="3459"/>
                  <a:pt x="1315" y="3459"/>
                </a:cubicBezTo>
                <a:cubicBezTo>
                  <a:pt x="1315" y="3432"/>
                  <a:pt x="1315" y="3432"/>
                  <a:pt x="1315" y="3432"/>
                </a:cubicBezTo>
                <a:cubicBezTo>
                  <a:pt x="1315" y="3432"/>
                  <a:pt x="1315" y="3405"/>
                  <a:pt x="1315" y="3378"/>
                </a:cubicBezTo>
                <a:cubicBezTo>
                  <a:pt x="1341" y="3378"/>
                  <a:pt x="1341" y="3351"/>
                  <a:pt x="1341" y="3351"/>
                </a:cubicBezTo>
                <a:cubicBezTo>
                  <a:pt x="1341" y="3325"/>
                  <a:pt x="1341" y="3271"/>
                  <a:pt x="1315" y="3271"/>
                </a:cubicBezTo>
                <a:cubicBezTo>
                  <a:pt x="1287" y="3271"/>
                  <a:pt x="1261" y="3325"/>
                  <a:pt x="1234" y="3351"/>
                </a:cubicBezTo>
                <a:lnTo>
                  <a:pt x="1208" y="3378"/>
                </a:lnTo>
                <a:cubicBezTo>
                  <a:pt x="1208" y="3405"/>
                  <a:pt x="1208" y="3405"/>
                  <a:pt x="1208" y="3405"/>
                </a:cubicBezTo>
                <a:cubicBezTo>
                  <a:pt x="1180" y="3405"/>
                  <a:pt x="1180" y="3405"/>
                  <a:pt x="1180" y="3432"/>
                </a:cubicBezTo>
                <a:cubicBezTo>
                  <a:pt x="1153" y="3432"/>
                  <a:pt x="1180" y="3432"/>
                  <a:pt x="1153" y="3432"/>
                </a:cubicBezTo>
                <a:lnTo>
                  <a:pt x="1100" y="3459"/>
                </a:lnTo>
                <a:close/>
                <a:moveTo>
                  <a:pt x="1046" y="6355"/>
                </a:moveTo>
                <a:lnTo>
                  <a:pt x="1046" y="6355"/>
                </a:lnTo>
                <a:cubicBezTo>
                  <a:pt x="1073" y="6355"/>
                  <a:pt x="1100" y="6355"/>
                  <a:pt x="1100" y="6355"/>
                </a:cubicBezTo>
                <a:cubicBezTo>
                  <a:pt x="1100" y="6328"/>
                  <a:pt x="1073" y="6328"/>
                  <a:pt x="1073" y="6302"/>
                </a:cubicBezTo>
                <a:cubicBezTo>
                  <a:pt x="1046" y="6302"/>
                  <a:pt x="1046" y="6302"/>
                  <a:pt x="1020" y="6302"/>
                </a:cubicBezTo>
                <a:cubicBezTo>
                  <a:pt x="1020" y="6274"/>
                  <a:pt x="993" y="6274"/>
                  <a:pt x="993" y="6302"/>
                </a:cubicBezTo>
                <a:cubicBezTo>
                  <a:pt x="993" y="6302"/>
                  <a:pt x="1020" y="6328"/>
                  <a:pt x="1020" y="6355"/>
                </a:cubicBezTo>
                <a:cubicBezTo>
                  <a:pt x="1046" y="6355"/>
                  <a:pt x="1046" y="6355"/>
                  <a:pt x="1046" y="6355"/>
                </a:cubicBezTo>
                <a:close/>
                <a:moveTo>
                  <a:pt x="1046" y="6972"/>
                </a:moveTo>
                <a:lnTo>
                  <a:pt x="1046" y="6972"/>
                </a:lnTo>
                <a:cubicBezTo>
                  <a:pt x="1046" y="6972"/>
                  <a:pt x="1046" y="6972"/>
                  <a:pt x="1073" y="6972"/>
                </a:cubicBezTo>
                <a:cubicBezTo>
                  <a:pt x="1073" y="6972"/>
                  <a:pt x="1073" y="6972"/>
                  <a:pt x="1100" y="6972"/>
                </a:cubicBezTo>
                <a:cubicBezTo>
                  <a:pt x="1100" y="6972"/>
                  <a:pt x="1100" y="6972"/>
                  <a:pt x="1100" y="6946"/>
                </a:cubicBezTo>
                <a:cubicBezTo>
                  <a:pt x="1100" y="6946"/>
                  <a:pt x="1100" y="6946"/>
                  <a:pt x="1127" y="6946"/>
                </a:cubicBezTo>
                <a:cubicBezTo>
                  <a:pt x="1127" y="6946"/>
                  <a:pt x="1127" y="6946"/>
                  <a:pt x="1100" y="6946"/>
                </a:cubicBezTo>
                <a:cubicBezTo>
                  <a:pt x="1100" y="6946"/>
                  <a:pt x="1073" y="6972"/>
                  <a:pt x="1046" y="6972"/>
                </a:cubicBezTo>
                <a:close/>
                <a:moveTo>
                  <a:pt x="644" y="7053"/>
                </a:moveTo>
                <a:lnTo>
                  <a:pt x="644" y="7053"/>
                </a:lnTo>
                <a:cubicBezTo>
                  <a:pt x="617" y="7079"/>
                  <a:pt x="617" y="7079"/>
                  <a:pt x="617" y="7079"/>
                </a:cubicBezTo>
                <a:cubicBezTo>
                  <a:pt x="617" y="7106"/>
                  <a:pt x="644" y="7079"/>
                  <a:pt x="644" y="7079"/>
                </a:cubicBezTo>
                <a:lnTo>
                  <a:pt x="671" y="7106"/>
                </a:lnTo>
                <a:lnTo>
                  <a:pt x="698" y="7079"/>
                </a:lnTo>
                <a:lnTo>
                  <a:pt x="724" y="7079"/>
                </a:lnTo>
                <a:cubicBezTo>
                  <a:pt x="751" y="7079"/>
                  <a:pt x="724" y="7053"/>
                  <a:pt x="751" y="7053"/>
                </a:cubicBezTo>
                <a:cubicBezTo>
                  <a:pt x="751" y="7053"/>
                  <a:pt x="751" y="7053"/>
                  <a:pt x="778" y="7025"/>
                </a:cubicBezTo>
                <a:cubicBezTo>
                  <a:pt x="778" y="7025"/>
                  <a:pt x="751" y="7053"/>
                  <a:pt x="724" y="7053"/>
                </a:cubicBezTo>
                <a:cubicBezTo>
                  <a:pt x="698" y="7025"/>
                  <a:pt x="698" y="7053"/>
                  <a:pt x="698" y="7053"/>
                </a:cubicBezTo>
                <a:cubicBezTo>
                  <a:pt x="698" y="7053"/>
                  <a:pt x="698" y="7053"/>
                  <a:pt x="671" y="7053"/>
                </a:cubicBezTo>
                <a:cubicBezTo>
                  <a:pt x="644" y="7053"/>
                  <a:pt x="644" y="7053"/>
                  <a:pt x="644" y="7053"/>
                </a:cubicBezTo>
                <a:close/>
                <a:moveTo>
                  <a:pt x="81" y="6570"/>
                </a:moveTo>
                <a:lnTo>
                  <a:pt x="81" y="6570"/>
                </a:lnTo>
                <a:lnTo>
                  <a:pt x="54" y="6570"/>
                </a:lnTo>
                <a:cubicBezTo>
                  <a:pt x="54" y="6570"/>
                  <a:pt x="54" y="6570"/>
                  <a:pt x="54" y="6596"/>
                </a:cubicBezTo>
                <a:cubicBezTo>
                  <a:pt x="54" y="6596"/>
                  <a:pt x="27" y="6624"/>
                  <a:pt x="54" y="6596"/>
                </a:cubicBezTo>
                <a:lnTo>
                  <a:pt x="81" y="6596"/>
                </a:lnTo>
                <a:cubicBezTo>
                  <a:pt x="107" y="6596"/>
                  <a:pt x="107" y="6596"/>
                  <a:pt x="107" y="6596"/>
                </a:cubicBezTo>
                <a:cubicBezTo>
                  <a:pt x="107" y="6570"/>
                  <a:pt x="161" y="6570"/>
                  <a:pt x="161" y="6570"/>
                </a:cubicBezTo>
                <a:cubicBezTo>
                  <a:pt x="161" y="6570"/>
                  <a:pt x="161" y="6570"/>
                  <a:pt x="188" y="6570"/>
                </a:cubicBezTo>
                <a:cubicBezTo>
                  <a:pt x="188" y="6543"/>
                  <a:pt x="215" y="6543"/>
                  <a:pt x="188" y="6543"/>
                </a:cubicBezTo>
                <a:cubicBezTo>
                  <a:pt x="188" y="6516"/>
                  <a:pt x="161" y="6543"/>
                  <a:pt x="161" y="6543"/>
                </a:cubicBezTo>
                <a:cubicBezTo>
                  <a:pt x="161" y="6516"/>
                  <a:pt x="161" y="6516"/>
                  <a:pt x="135" y="6516"/>
                </a:cubicBezTo>
                <a:cubicBezTo>
                  <a:pt x="135" y="6516"/>
                  <a:pt x="135" y="6543"/>
                  <a:pt x="107" y="6543"/>
                </a:cubicBezTo>
                <a:cubicBezTo>
                  <a:pt x="81" y="6543"/>
                  <a:pt x="81" y="6570"/>
                  <a:pt x="81" y="6570"/>
                </a:cubicBezTo>
                <a:close/>
                <a:moveTo>
                  <a:pt x="564" y="2841"/>
                </a:moveTo>
                <a:lnTo>
                  <a:pt x="564" y="2841"/>
                </a:lnTo>
                <a:cubicBezTo>
                  <a:pt x="590" y="2815"/>
                  <a:pt x="590" y="2815"/>
                  <a:pt x="590" y="2788"/>
                </a:cubicBezTo>
                <a:cubicBezTo>
                  <a:pt x="590" y="2762"/>
                  <a:pt x="617" y="2762"/>
                  <a:pt x="617" y="2762"/>
                </a:cubicBezTo>
                <a:cubicBezTo>
                  <a:pt x="590" y="2734"/>
                  <a:pt x="590" y="2762"/>
                  <a:pt x="590" y="2762"/>
                </a:cubicBezTo>
                <a:cubicBezTo>
                  <a:pt x="564" y="2762"/>
                  <a:pt x="536" y="2762"/>
                  <a:pt x="564" y="2762"/>
                </a:cubicBezTo>
                <a:cubicBezTo>
                  <a:pt x="564" y="2762"/>
                  <a:pt x="590" y="2734"/>
                  <a:pt x="564" y="2734"/>
                </a:cubicBezTo>
                <a:lnTo>
                  <a:pt x="564" y="2708"/>
                </a:lnTo>
                <a:cubicBezTo>
                  <a:pt x="564" y="2708"/>
                  <a:pt x="590" y="2708"/>
                  <a:pt x="564" y="2708"/>
                </a:cubicBezTo>
                <a:cubicBezTo>
                  <a:pt x="564" y="2708"/>
                  <a:pt x="564" y="2681"/>
                  <a:pt x="590" y="2681"/>
                </a:cubicBezTo>
                <a:lnTo>
                  <a:pt x="564" y="2627"/>
                </a:lnTo>
                <a:cubicBezTo>
                  <a:pt x="536" y="2627"/>
                  <a:pt x="536" y="2627"/>
                  <a:pt x="536" y="2627"/>
                </a:cubicBezTo>
                <a:cubicBezTo>
                  <a:pt x="536" y="2654"/>
                  <a:pt x="510" y="2654"/>
                  <a:pt x="483" y="2654"/>
                </a:cubicBezTo>
                <a:cubicBezTo>
                  <a:pt x="483" y="2627"/>
                  <a:pt x="457" y="2627"/>
                  <a:pt x="457" y="2627"/>
                </a:cubicBezTo>
                <a:cubicBezTo>
                  <a:pt x="429" y="2627"/>
                  <a:pt x="429" y="2654"/>
                  <a:pt x="403" y="2654"/>
                </a:cubicBezTo>
                <a:cubicBezTo>
                  <a:pt x="376" y="2654"/>
                  <a:pt x="376" y="2654"/>
                  <a:pt x="376" y="2654"/>
                </a:cubicBezTo>
                <a:cubicBezTo>
                  <a:pt x="376" y="2654"/>
                  <a:pt x="376" y="2681"/>
                  <a:pt x="376" y="2654"/>
                </a:cubicBezTo>
                <a:cubicBezTo>
                  <a:pt x="349" y="2654"/>
                  <a:pt x="349" y="2654"/>
                  <a:pt x="349" y="2654"/>
                </a:cubicBezTo>
                <a:cubicBezTo>
                  <a:pt x="322" y="2654"/>
                  <a:pt x="322" y="2654"/>
                  <a:pt x="322" y="2654"/>
                </a:cubicBezTo>
                <a:cubicBezTo>
                  <a:pt x="322" y="2654"/>
                  <a:pt x="295" y="2627"/>
                  <a:pt x="322" y="2654"/>
                </a:cubicBezTo>
                <a:cubicBezTo>
                  <a:pt x="322" y="2681"/>
                  <a:pt x="295" y="2681"/>
                  <a:pt x="295" y="2708"/>
                </a:cubicBezTo>
                <a:cubicBezTo>
                  <a:pt x="295" y="2708"/>
                  <a:pt x="269" y="2708"/>
                  <a:pt x="242" y="2708"/>
                </a:cubicBezTo>
                <a:lnTo>
                  <a:pt x="215" y="2734"/>
                </a:lnTo>
                <a:cubicBezTo>
                  <a:pt x="215" y="2734"/>
                  <a:pt x="242" y="2708"/>
                  <a:pt x="269" y="2708"/>
                </a:cubicBezTo>
                <a:cubicBezTo>
                  <a:pt x="269" y="2708"/>
                  <a:pt x="269" y="2708"/>
                  <a:pt x="295" y="2734"/>
                </a:cubicBezTo>
                <a:lnTo>
                  <a:pt x="322" y="2734"/>
                </a:lnTo>
                <a:cubicBezTo>
                  <a:pt x="349" y="2734"/>
                  <a:pt x="349" y="2734"/>
                  <a:pt x="349" y="2734"/>
                </a:cubicBezTo>
                <a:cubicBezTo>
                  <a:pt x="349" y="2734"/>
                  <a:pt x="376" y="2708"/>
                  <a:pt x="403" y="2708"/>
                </a:cubicBezTo>
                <a:cubicBezTo>
                  <a:pt x="403" y="2734"/>
                  <a:pt x="403" y="2734"/>
                  <a:pt x="429" y="2762"/>
                </a:cubicBezTo>
                <a:cubicBezTo>
                  <a:pt x="429" y="2762"/>
                  <a:pt x="457" y="2762"/>
                  <a:pt x="429" y="2762"/>
                </a:cubicBezTo>
                <a:cubicBezTo>
                  <a:pt x="429" y="2734"/>
                  <a:pt x="403" y="2734"/>
                  <a:pt x="429" y="2734"/>
                </a:cubicBezTo>
                <a:cubicBezTo>
                  <a:pt x="429" y="2734"/>
                  <a:pt x="429" y="2708"/>
                  <a:pt x="457" y="2734"/>
                </a:cubicBezTo>
                <a:cubicBezTo>
                  <a:pt x="483" y="2762"/>
                  <a:pt x="483" y="2762"/>
                  <a:pt x="457" y="2788"/>
                </a:cubicBezTo>
                <a:cubicBezTo>
                  <a:pt x="457" y="2815"/>
                  <a:pt x="457" y="2815"/>
                  <a:pt x="483" y="2841"/>
                </a:cubicBezTo>
                <a:lnTo>
                  <a:pt x="510" y="2815"/>
                </a:lnTo>
                <a:lnTo>
                  <a:pt x="510" y="2841"/>
                </a:lnTo>
                <a:lnTo>
                  <a:pt x="536" y="2841"/>
                </a:lnTo>
                <a:cubicBezTo>
                  <a:pt x="536" y="2869"/>
                  <a:pt x="536" y="2869"/>
                  <a:pt x="536" y="2869"/>
                </a:cubicBezTo>
                <a:lnTo>
                  <a:pt x="564" y="2896"/>
                </a:lnTo>
                <a:cubicBezTo>
                  <a:pt x="590" y="2922"/>
                  <a:pt x="564" y="2922"/>
                  <a:pt x="590" y="2922"/>
                </a:cubicBezTo>
                <a:cubicBezTo>
                  <a:pt x="590" y="2922"/>
                  <a:pt x="590" y="2922"/>
                  <a:pt x="590" y="2896"/>
                </a:cubicBezTo>
                <a:cubicBezTo>
                  <a:pt x="590" y="2896"/>
                  <a:pt x="590" y="2896"/>
                  <a:pt x="590" y="2869"/>
                </a:cubicBezTo>
                <a:cubicBezTo>
                  <a:pt x="590" y="2841"/>
                  <a:pt x="590" y="2841"/>
                  <a:pt x="590" y="2841"/>
                </a:cubicBezTo>
                <a:cubicBezTo>
                  <a:pt x="564" y="2841"/>
                  <a:pt x="564" y="2841"/>
                  <a:pt x="564" y="2841"/>
                </a:cubicBezTo>
                <a:close/>
                <a:moveTo>
                  <a:pt x="644" y="2171"/>
                </a:moveTo>
                <a:lnTo>
                  <a:pt x="644" y="2171"/>
                </a:lnTo>
                <a:lnTo>
                  <a:pt x="617" y="2171"/>
                </a:lnTo>
                <a:cubicBezTo>
                  <a:pt x="617" y="2171"/>
                  <a:pt x="617" y="2198"/>
                  <a:pt x="590" y="2198"/>
                </a:cubicBezTo>
                <a:lnTo>
                  <a:pt x="590" y="2171"/>
                </a:lnTo>
                <a:cubicBezTo>
                  <a:pt x="590" y="2145"/>
                  <a:pt x="564" y="2145"/>
                  <a:pt x="564" y="2145"/>
                </a:cubicBezTo>
                <a:cubicBezTo>
                  <a:pt x="564" y="2145"/>
                  <a:pt x="564" y="2145"/>
                  <a:pt x="564" y="2118"/>
                </a:cubicBezTo>
                <a:lnTo>
                  <a:pt x="536" y="2118"/>
                </a:lnTo>
                <a:cubicBezTo>
                  <a:pt x="536" y="2118"/>
                  <a:pt x="510" y="2118"/>
                  <a:pt x="483" y="2118"/>
                </a:cubicBezTo>
                <a:cubicBezTo>
                  <a:pt x="483" y="2145"/>
                  <a:pt x="483" y="2145"/>
                  <a:pt x="457" y="2145"/>
                </a:cubicBezTo>
                <a:cubicBezTo>
                  <a:pt x="457" y="2171"/>
                  <a:pt x="429" y="2171"/>
                  <a:pt x="429" y="2198"/>
                </a:cubicBezTo>
                <a:cubicBezTo>
                  <a:pt x="457" y="2198"/>
                  <a:pt x="457" y="2225"/>
                  <a:pt x="457" y="2252"/>
                </a:cubicBezTo>
                <a:cubicBezTo>
                  <a:pt x="483" y="2252"/>
                  <a:pt x="429" y="2252"/>
                  <a:pt x="429" y="2278"/>
                </a:cubicBezTo>
                <a:cubicBezTo>
                  <a:pt x="403" y="2278"/>
                  <a:pt x="429" y="2305"/>
                  <a:pt x="429" y="2305"/>
                </a:cubicBezTo>
                <a:cubicBezTo>
                  <a:pt x="429" y="2333"/>
                  <a:pt x="429" y="2333"/>
                  <a:pt x="429" y="2333"/>
                </a:cubicBezTo>
                <a:cubicBezTo>
                  <a:pt x="403" y="2333"/>
                  <a:pt x="403" y="2333"/>
                  <a:pt x="403" y="2359"/>
                </a:cubicBezTo>
                <a:cubicBezTo>
                  <a:pt x="403" y="2386"/>
                  <a:pt x="403" y="2386"/>
                  <a:pt x="403" y="2386"/>
                </a:cubicBezTo>
                <a:cubicBezTo>
                  <a:pt x="376" y="2412"/>
                  <a:pt x="403" y="2439"/>
                  <a:pt x="376" y="2439"/>
                </a:cubicBezTo>
                <a:cubicBezTo>
                  <a:pt x="376" y="2466"/>
                  <a:pt x="376" y="2466"/>
                  <a:pt x="376" y="2466"/>
                </a:cubicBezTo>
                <a:lnTo>
                  <a:pt x="376" y="2493"/>
                </a:lnTo>
                <a:cubicBezTo>
                  <a:pt x="349" y="2493"/>
                  <a:pt x="376" y="2520"/>
                  <a:pt x="349" y="2520"/>
                </a:cubicBezTo>
                <a:lnTo>
                  <a:pt x="376" y="2520"/>
                </a:lnTo>
                <a:cubicBezTo>
                  <a:pt x="403" y="2493"/>
                  <a:pt x="403" y="2493"/>
                  <a:pt x="403" y="2493"/>
                </a:cubicBezTo>
                <a:cubicBezTo>
                  <a:pt x="403" y="2493"/>
                  <a:pt x="429" y="2520"/>
                  <a:pt x="457" y="2493"/>
                </a:cubicBezTo>
                <a:cubicBezTo>
                  <a:pt x="483" y="2493"/>
                  <a:pt x="429" y="2466"/>
                  <a:pt x="429" y="2439"/>
                </a:cubicBezTo>
                <a:cubicBezTo>
                  <a:pt x="403" y="2439"/>
                  <a:pt x="429" y="2439"/>
                  <a:pt x="429" y="2412"/>
                </a:cubicBezTo>
                <a:cubicBezTo>
                  <a:pt x="457" y="2412"/>
                  <a:pt x="429" y="2412"/>
                  <a:pt x="429" y="2412"/>
                </a:cubicBezTo>
                <a:lnTo>
                  <a:pt x="457" y="2386"/>
                </a:lnTo>
                <a:lnTo>
                  <a:pt x="429" y="2386"/>
                </a:lnTo>
                <a:cubicBezTo>
                  <a:pt x="403" y="2359"/>
                  <a:pt x="429" y="2359"/>
                  <a:pt x="429" y="2359"/>
                </a:cubicBezTo>
                <a:lnTo>
                  <a:pt x="457" y="2333"/>
                </a:lnTo>
                <a:lnTo>
                  <a:pt x="483" y="2359"/>
                </a:lnTo>
                <a:cubicBezTo>
                  <a:pt x="483" y="2359"/>
                  <a:pt x="483" y="2333"/>
                  <a:pt x="457" y="2305"/>
                </a:cubicBezTo>
                <a:lnTo>
                  <a:pt x="483" y="2305"/>
                </a:lnTo>
                <a:cubicBezTo>
                  <a:pt x="483" y="2305"/>
                  <a:pt x="510" y="2305"/>
                  <a:pt x="510" y="2333"/>
                </a:cubicBezTo>
                <a:lnTo>
                  <a:pt x="510" y="2305"/>
                </a:lnTo>
                <a:cubicBezTo>
                  <a:pt x="536" y="2278"/>
                  <a:pt x="510" y="2278"/>
                  <a:pt x="483" y="2252"/>
                </a:cubicBezTo>
                <a:lnTo>
                  <a:pt x="510" y="2252"/>
                </a:lnTo>
                <a:cubicBezTo>
                  <a:pt x="510" y="2252"/>
                  <a:pt x="510" y="2252"/>
                  <a:pt x="510" y="2225"/>
                </a:cubicBezTo>
                <a:cubicBezTo>
                  <a:pt x="483" y="2225"/>
                  <a:pt x="536" y="2225"/>
                  <a:pt x="564" y="2225"/>
                </a:cubicBezTo>
                <a:lnTo>
                  <a:pt x="536" y="2198"/>
                </a:lnTo>
                <a:cubicBezTo>
                  <a:pt x="536" y="2171"/>
                  <a:pt x="564" y="2225"/>
                  <a:pt x="564" y="2225"/>
                </a:cubicBezTo>
                <a:cubicBezTo>
                  <a:pt x="564" y="2252"/>
                  <a:pt x="644" y="2198"/>
                  <a:pt x="644" y="2171"/>
                </a:cubicBezTo>
                <a:close/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462338" y="1243013"/>
            <a:ext cx="2895600" cy="4371975"/>
          </a:xfrm>
          <a:custGeom>
            <a:avLst/>
            <a:gdLst>
              <a:gd name="T0" fmla="*/ 702587481 w 11157"/>
              <a:gd name="T1" fmla="*/ 894345202 h 16843"/>
              <a:gd name="T2" fmla="*/ 635776903 w 11157"/>
              <a:gd name="T3" fmla="*/ 719114222 h 16843"/>
              <a:gd name="T4" fmla="*/ 559874395 w 11157"/>
              <a:gd name="T5" fmla="*/ 569147147 h 16843"/>
              <a:gd name="T6" fmla="*/ 482153345 w 11157"/>
              <a:gd name="T7" fmla="*/ 424637060 h 16843"/>
              <a:gd name="T8" fmla="*/ 352101794 w 11157"/>
              <a:gd name="T9" fmla="*/ 370471085 h 16843"/>
              <a:gd name="T10" fmla="*/ 428004561 w 11157"/>
              <a:gd name="T11" fmla="*/ 283765136 h 16843"/>
              <a:gd name="T12" fmla="*/ 408136338 w 11157"/>
              <a:gd name="T13" fmla="*/ 141006642 h 16843"/>
              <a:gd name="T14" fmla="*/ 328664225 w 11157"/>
              <a:gd name="T15" fmla="*/ 119313412 h 16843"/>
              <a:gd name="T16" fmla="*/ 380994727 w 11157"/>
              <a:gd name="T17" fmla="*/ 5456987 h 16843"/>
              <a:gd name="T18" fmla="*/ 260102843 w 11157"/>
              <a:gd name="T19" fmla="*/ 30788381 h 16843"/>
              <a:gd name="T20" fmla="*/ 220366657 w 11157"/>
              <a:gd name="T21" fmla="*/ 61509273 h 16843"/>
              <a:gd name="T22" fmla="*/ 205886581 w 11157"/>
              <a:gd name="T23" fmla="*/ 115675507 h 16843"/>
              <a:gd name="T24" fmla="*/ 204135518 w 11157"/>
              <a:gd name="T25" fmla="*/ 182574538 h 16843"/>
              <a:gd name="T26" fmla="*/ 173424302 w 11157"/>
              <a:gd name="T27" fmla="*/ 249406080 h 16843"/>
              <a:gd name="T28" fmla="*/ 184200076 w 11157"/>
              <a:gd name="T29" fmla="*/ 305458366 h 16843"/>
              <a:gd name="T30" fmla="*/ 218548375 w 11157"/>
              <a:gd name="T31" fmla="*/ 312667206 h 16843"/>
              <a:gd name="T32" fmla="*/ 186018618 w 11157"/>
              <a:gd name="T33" fmla="*/ 437302886 h 16843"/>
              <a:gd name="T34" fmla="*/ 222117721 w 11157"/>
              <a:gd name="T35" fmla="*/ 395734990 h 16843"/>
              <a:gd name="T36" fmla="*/ 249259591 w 11157"/>
              <a:gd name="T37" fmla="*/ 384955734 h 16843"/>
              <a:gd name="T38" fmla="*/ 279970807 w 11157"/>
              <a:gd name="T39" fmla="*/ 547521147 h 16843"/>
              <a:gd name="T40" fmla="*/ 382880488 w 11157"/>
              <a:gd name="T41" fmla="*/ 515048402 h 16843"/>
              <a:gd name="T42" fmla="*/ 400930169 w 11157"/>
              <a:gd name="T43" fmla="*/ 635978689 h 16843"/>
              <a:gd name="T44" fmla="*/ 366581870 w 11157"/>
              <a:gd name="T45" fmla="*/ 722684898 h 16843"/>
              <a:gd name="T46" fmla="*/ 308796262 w 11157"/>
              <a:gd name="T47" fmla="*/ 775166508 h 16843"/>
              <a:gd name="T48" fmla="*/ 214911551 w 11157"/>
              <a:gd name="T49" fmla="*/ 905259176 h 16843"/>
              <a:gd name="T50" fmla="*/ 278152525 w 11157"/>
              <a:gd name="T51" fmla="*/ 916038432 h 16843"/>
              <a:gd name="T52" fmla="*/ 390086917 w 11157"/>
              <a:gd name="T53" fmla="*/ 943188908 h 16843"/>
              <a:gd name="T54" fmla="*/ 341326020 w 11157"/>
              <a:gd name="T55" fmla="*/ 984756545 h 16843"/>
              <a:gd name="T56" fmla="*/ 234779515 w 11157"/>
              <a:gd name="T57" fmla="*/ 1075033169 h 16843"/>
              <a:gd name="T58" fmla="*/ 233028451 w 11157"/>
              <a:gd name="T59" fmla="*/ 1112962901 h 16843"/>
              <a:gd name="T60" fmla="*/ 325094880 w 11157"/>
              <a:gd name="T61" fmla="*/ 1096726658 h 16843"/>
              <a:gd name="T62" fmla="*/ 431573907 w 11157"/>
              <a:gd name="T63" fmla="*/ 1064253913 h 16843"/>
              <a:gd name="T64" fmla="*/ 541824714 w 11157"/>
              <a:gd name="T65" fmla="*/ 1029894857 h 16843"/>
              <a:gd name="T66" fmla="*/ 303408375 w 11157"/>
              <a:gd name="T67" fmla="*/ 56052286 h 16843"/>
              <a:gd name="T68" fmla="*/ 251010654 w 11157"/>
              <a:gd name="T69" fmla="*/ 225893768 h 16843"/>
              <a:gd name="T70" fmla="*/ 218548375 w 11157"/>
              <a:gd name="T71" fmla="*/ 339682704 h 16843"/>
              <a:gd name="T72" fmla="*/ 130051292 w 11157"/>
              <a:gd name="T73" fmla="*/ 574536905 h 16843"/>
              <a:gd name="T74" fmla="*/ 115638694 w 11157"/>
              <a:gd name="T75" fmla="*/ 634159867 h 16843"/>
              <a:gd name="T76" fmla="*/ 27074392 w 11157"/>
              <a:gd name="T77" fmla="*/ 563757390 h 16843"/>
              <a:gd name="T78" fmla="*/ 146282691 w 11157"/>
              <a:gd name="T79" fmla="*/ 480689605 h 16843"/>
              <a:gd name="T80" fmla="*/ 196861870 w 11157"/>
              <a:gd name="T81" fmla="*/ 589021554 h 16843"/>
              <a:gd name="T82" fmla="*/ 511046019 w 11157"/>
              <a:gd name="T83" fmla="*/ 1046131359 h 16843"/>
              <a:gd name="T84" fmla="*/ 270946096 w 11157"/>
              <a:gd name="T85" fmla="*/ 724571209 h 16843"/>
              <a:gd name="T86" fmla="*/ 270946096 w 11157"/>
              <a:gd name="T87" fmla="*/ 625132204 h 16843"/>
              <a:gd name="T88" fmla="*/ 233028451 w 11157"/>
              <a:gd name="T89" fmla="*/ 392164574 h 16843"/>
              <a:gd name="T90" fmla="*/ 149919515 w 11157"/>
              <a:gd name="T91" fmla="*/ 424637060 h 16843"/>
              <a:gd name="T92" fmla="*/ 176993907 w 11157"/>
              <a:gd name="T93" fmla="*/ 375860843 h 16843"/>
              <a:gd name="T94" fmla="*/ 186018618 w 11157"/>
              <a:gd name="T95" fmla="*/ 318056704 h 16843"/>
              <a:gd name="T96" fmla="*/ 151737797 w 11157"/>
              <a:gd name="T97" fmla="*/ 310780635 h 16843"/>
              <a:gd name="T98" fmla="*/ 182449013 w 11157"/>
              <a:gd name="T99" fmla="*/ 352348531 h 16843"/>
              <a:gd name="T100" fmla="*/ 153556339 w 11157"/>
              <a:gd name="T101" fmla="*/ 256614660 h 16843"/>
              <a:gd name="T102" fmla="*/ 148100973 w 11157"/>
              <a:gd name="T103" fmla="*/ 180687967 h 16843"/>
              <a:gd name="T104" fmla="*/ 148100973 w 11157"/>
              <a:gd name="T105" fmla="*/ 213295430 h 16843"/>
              <a:gd name="T106" fmla="*/ 120959362 w 11157"/>
              <a:gd name="T107" fmla="*/ 178936373 h 16843"/>
              <a:gd name="T108" fmla="*/ 153556339 w 11157"/>
              <a:gd name="T109" fmla="*/ 160881049 h 16843"/>
              <a:gd name="T110" fmla="*/ 45124073 w 11157"/>
              <a:gd name="T111" fmla="*/ 245768175 h 16843"/>
              <a:gd name="T112" fmla="*/ 66810578 w 11157"/>
              <a:gd name="T113" fmla="*/ 209590036 h 16843"/>
              <a:gd name="T114" fmla="*/ 63173495 w 11157"/>
              <a:gd name="T115" fmla="*/ 166270806 h 16843"/>
              <a:gd name="T116" fmla="*/ 79472113 w 11157"/>
              <a:gd name="T117" fmla="*/ 148215481 h 16843"/>
              <a:gd name="T118" fmla="*/ 133620897 w 11157"/>
              <a:gd name="T119" fmla="*/ 79497369 h 16843"/>
              <a:gd name="T120" fmla="*/ 110183329 w 11157"/>
              <a:gd name="T121" fmla="*/ 93982018 h 16843"/>
              <a:gd name="T122" fmla="*/ 79472113 w 11157"/>
              <a:gd name="T123" fmla="*/ 99439005 h 16843"/>
              <a:gd name="T124" fmla="*/ 119208299 w 11157"/>
              <a:gd name="T125" fmla="*/ 45273030 h 168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157" h="16843">
                <a:moveTo>
                  <a:pt x="9788" y="14267"/>
                </a:moveTo>
                <a:lnTo>
                  <a:pt x="9788" y="14267"/>
                </a:lnTo>
                <a:lnTo>
                  <a:pt x="9815" y="14241"/>
                </a:lnTo>
                <a:cubicBezTo>
                  <a:pt x="9841" y="14241"/>
                  <a:pt x="9869" y="14214"/>
                  <a:pt x="9895" y="14214"/>
                </a:cubicBezTo>
                <a:cubicBezTo>
                  <a:pt x="9895" y="14214"/>
                  <a:pt x="9949" y="14188"/>
                  <a:pt x="9949" y="14214"/>
                </a:cubicBezTo>
                <a:cubicBezTo>
                  <a:pt x="9976" y="14214"/>
                  <a:pt x="9976" y="14214"/>
                  <a:pt x="9976" y="14188"/>
                </a:cubicBezTo>
                <a:cubicBezTo>
                  <a:pt x="9949" y="14160"/>
                  <a:pt x="9922" y="14160"/>
                  <a:pt x="9922" y="14160"/>
                </a:cubicBezTo>
                <a:cubicBezTo>
                  <a:pt x="9895" y="14160"/>
                  <a:pt x="9895" y="14160"/>
                  <a:pt x="9869" y="14160"/>
                </a:cubicBezTo>
                <a:cubicBezTo>
                  <a:pt x="9841" y="14160"/>
                  <a:pt x="9815" y="14134"/>
                  <a:pt x="9815" y="14134"/>
                </a:cubicBezTo>
                <a:cubicBezTo>
                  <a:pt x="9815" y="14160"/>
                  <a:pt x="9788" y="14160"/>
                  <a:pt x="9788" y="14160"/>
                </a:cubicBezTo>
                <a:cubicBezTo>
                  <a:pt x="9788" y="14134"/>
                  <a:pt x="9788" y="14134"/>
                  <a:pt x="9788" y="14134"/>
                </a:cubicBezTo>
                <a:cubicBezTo>
                  <a:pt x="9762" y="14134"/>
                  <a:pt x="9707" y="14134"/>
                  <a:pt x="9707" y="14134"/>
                </a:cubicBezTo>
                <a:cubicBezTo>
                  <a:pt x="9707" y="14160"/>
                  <a:pt x="9707" y="14160"/>
                  <a:pt x="9681" y="14188"/>
                </a:cubicBezTo>
                <a:lnTo>
                  <a:pt x="9600" y="14214"/>
                </a:lnTo>
                <a:cubicBezTo>
                  <a:pt x="9600" y="14188"/>
                  <a:pt x="9654" y="14188"/>
                  <a:pt x="9654" y="14188"/>
                </a:cubicBezTo>
                <a:cubicBezTo>
                  <a:pt x="9654" y="14160"/>
                  <a:pt x="9627" y="14107"/>
                  <a:pt x="9681" y="14107"/>
                </a:cubicBezTo>
                <a:cubicBezTo>
                  <a:pt x="9707" y="14107"/>
                  <a:pt x="9762" y="14107"/>
                  <a:pt x="9762" y="14107"/>
                </a:cubicBezTo>
                <a:cubicBezTo>
                  <a:pt x="9762" y="14107"/>
                  <a:pt x="9734" y="14080"/>
                  <a:pt x="9762" y="14080"/>
                </a:cubicBezTo>
                <a:cubicBezTo>
                  <a:pt x="9788" y="14080"/>
                  <a:pt x="9788" y="14107"/>
                  <a:pt x="9815" y="14080"/>
                </a:cubicBezTo>
                <a:cubicBezTo>
                  <a:pt x="9841" y="14080"/>
                  <a:pt x="9869" y="14080"/>
                  <a:pt x="9869" y="14080"/>
                </a:cubicBezTo>
                <a:cubicBezTo>
                  <a:pt x="9869" y="14053"/>
                  <a:pt x="9788" y="14053"/>
                  <a:pt x="9815" y="14053"/>
                </a:cubicBezTo>
                <a:cubicBezTo>
                  <a:pt x="9841" y="14053"/>
                  <a:pt x="9869" y="14053"/>
                  <a:pt x="9869" y="14053"/>
                </a:cubicBezTo>
                <a:cubicBezTo>
                  <a:pt x="9895" y="14026"/>
                  <a:pt x="9895" y="14053"/>
                  <a:pt x="9922" y="14053"/>
                </a:cubicBezTo>
                <a:cubicBezTo>
                  <a:pt x="9949" y="14053"/>
                  <a:pt x="9976" y="14053"/>
                  <a:pt x="9976" y="14053"/>
                </a:cubicBezTo>
                <a:cubicBezTo>
                  <a:pt x="10003" y="14053"/>
                  <a:pt x="10029" y="14053"/>
                  <a:pt x="10029" y="14053"/>
                </a:cubicBezTo>
                <a:cubicBezTo>
                  <a:pt x="10029" y="14080"/>
                  <a:pt x="10029" y="14080"/>
                  <a:pt x="10056" y="14080"/>
                </a:cubicBezTo>
                <a:cubicBezTo>
                  <a:pt x="10056" y="14053"/>
                  <a:pt x="10110" y="14026"/>
                  <a:pt x="10110" y="14026"/>
                </a:cubicBezTo>
                <a:cubicBezTo>
                  <a:pt x="10137" y="14000"/>
                  <a:pt x="10191" y="13973"/>
                  <a:pt x="10217" y="13946"/>
                </a:cubicBezTo>
                <a:cubicBezTo>
                  <a:pt x="10244" y="13919"/>
                  <a:pt x="10244" y="13892"/>
                  <a:pt x="10244" y="13892"/>
                </a:cubicBezTo>
                <a:cubicBezTo>
                  <a:pt x="10217" y="13892"/>
                  <a:pt x="10191" y="13919"/>
                  <a:pt x="10191" y="13919"/>
                </a:cubicBezTo>
                <a:cubicBezTo>
                  <a:pt x="10163" y="13919"/>
                  <a:pt x="10163" y="13892"/>
                  <a:pt x="10137" y="13919"/>
                </a:cubicBezTo>
                <a:cubicBezTo>
                  <a:pt x="10137" y="13919"/>
                  <a:pt x="10137" y="13946"/>
                  <a:pt x="10137" y="13919"/>
                </a:cubicBezTo>
                <a:lnTo>
                  <a:pt x="10137" y="13892"/>
                </a:lnTo>
                <a:lnTo>
                  <a:pt x="10191" y="13892"/>
                </a:lnTo>
                <a:cubicBezTo>
                  <a:pt x="10217" y="13866"/>
                  <a:pt x="10217" y="13812"/>
                  <a:pt x="10217" y="13812"/>
                </a:cubicBezTo>
                <a:cubicBezTo>
                  <a:pt x="10217" y="13785"/>
                  <a:pt x="10244" y="13785"/>
                  <a:pt x="10244" y="13759"/>
                </a:cubicBezTo>
                <a:cubicBezTo>
                  <a:pt x="10217" y="13759"/>
                  <a:pt x="10244" y="13651"/>
                  <a:pt x="10191" y="13651"/>
                </a:cubicBezTo>
                <a:cubicBezTo>
                  <a:pt x="10163" y="13678"/>
                  <a:pt x="10137" y="13731"/>
                  <a:pt x="10110" y="13731"/>
                </a:cubicBezTo>
                <a:cubicBezTo>
                  <a:pt x="10110" y="13704"/>
                  <a:pt x="10056" y="13704"/>
                  <a:pt x="10056" y="13731"/>
                </a:cubicBezTo>
                <a:cubicBezTo>
                  <a:pt x="10029" y="13731"/>
                  <a:pt x="10029" y="13759"/>
                  <a:pt x="10029" y="13759"/>
                </a:cubicBezTo>
                <a:cubicBezTo>
                  <a:pt x="10029" y="13759"/>
                  <a:pt x="10003" y="13785"/>
                  <a:pt x="10003" y="13759"/>
                </a:cubicBezTo>
                <a:cubicBezTo>
                  <a:pt x="10003" y="13759"/>
                  <a:pt x="10029" y="13731"/>
                  <a:pt x="10003" y="13731"/>
                </a:cubicBezTo>
                <a:lnTo>
                  <a:pt x="9949" y="13704"/>
                </a:lnTo>
                <a:cubicBezTo>
                  <a:pt x="9949" y="13704"/>
                  <a:pt x="9976" y="13704"/>
                  <a:pt x="9949" y="13704"/>
                </a:cubicBezTo>
                <a:cubicBezTo>
                  <a:pt x="9949" y="13704"/>
                  <a:pt x="9949" y="13678"/>
                  <a:pt x="9976" y="13678"/>
                </a:cubicBezTo>
                <a:cubicBezTo>
                  <a:pt x="9976" y="13678"/>
                  <a:pt x="9976" y="13704"/>
                  <a:pt x="10003" y="13678"/>
                </a:cubicBezTo>
                <a:lnTo>
                  <a:pt x="10029" y="13678"/>
                </a:lnTo>
                <a:cubicBezTo>
                  <a:pt x="10056" y="13678"/>
                  <a:pt x="10083" y="13678"/>
                  <a:pt x="10110" y="13678"/>
                </a:cubicBezTo>
                <a:cubicBezTo>
                  <a:pt x="10137" y="13651"/>
                  <a:pt x="10163" y="13651"/>
                  <a:pt x="10137" y="13651"/>
                </a:cubicBezTo>
                <a:cubicBezTo>
                  <a:pt x="10137" y="13624"/>
                  <a:pt x="10137" y="13624"/>
                  <a:pt x="10137" y="13624"/>
                </a:cubicBezTo>
                <a:cubicBezTo>
                  <a:pt x="10163" y="13597"/>
                  <a:pt x="10163" y="13571"/>
                  <a:pt x="10163" y="13571"/>
                </a:cubicBezTo>
                <a:cubicBezTo>
                  <a:pt x="10191" y="13571"/>
                  <a:pt x="10191" y="13571"/>
                  <a:pt x="10191" y="13571"/>
                </a:cubicBezTo>
                <a:lnTo>
                  <a:pt x="10191" y="13544"/>
                </a:lnTo>
                <a:cubicBezTo>
                  <a:pt x="10217" y="13544"/>
                  <a:pt x="10244" y="13544"/>
                  <a:pt x="10244" y="13544"/>
                </a:cubicBezTo>
                <a:lnTo>
                  <a:pt x="10217" y="13517"/>
                </a:lnTo>
                <a:cubicBezTo>
                  <a:pt x="10244" y="13517"/>
                  <a:pt x="10244" y="13517"/>
                  <a:pt x="10244" y="13490"/>
                </a:cubicBezTo>
                <a:lnTo>
                  <a:pt x="10244" y="13463"/>
                </a:lnTo>
                <a:lnTo>
                  <a:pt x="10270" y="13490"/>
                </a:lnTo>
                <a:lnTo>
                  <a:pt x="10298" y="13517"/>
                </a:lnTo>
                <a:cubicBezTo>
                  <a:pt x="10270" y="13517"/>
                  <a:pt x="10270" y="13517"/>
                  <a:pt x="10270" y="13517"/>
                </a:cubicBezTo>
                <a:cubicBezTo>
                  <a:pt x="10298" y="13544"/>
                  <a:pt x="10298" y="13571"/>
                  <a:pt x="10298" y="13571"/>
                </a:cubicBezTo>
                <a:cubicBezTo>
                  <a:pt x="10325" y="13571"/>
                  <a:pt x="10351" y="13544"/>
                  <a:pt x="10351" y="13571"/>
                </a:cubicBezTo>
                <a:lnTo>
                  <a:pt x="10325" y="13571"/>
                </a:lnTo>
                <a:cubicBezTo>
                  <a:pt x="10351" y="13597"/>
                  <a:pt x="10351" y="13597"/>
                  <a:pt x="10351" y="13597"/>
                </a:cubicBezTo>
                <a:lnTo>
                  <a:pt x="10325" y="13624"/>
                </a:lnTo>
                <a:cubicBezTo>
                  <a:pt x="10351" y="13624"/>
                  <a:pt x="10432" y="13597"/>
                  <a:pt x="10458" y="13597"/>
                </a:cubicBezTo>
                <a:lnTo>
                  <a:pt x="10485" y="13571"/>
                </a:lnTo>
                <a:cubicBezTo>
                  <a:pt x="10512" y="13571"/>
                  <a:pt x="10592" y="13490"/>
                  <a:pt x="10592" y="13490"/>
                </a:cubicBezTo>
                <a:cubicBezTo>
                  <a:pt x="10592" y="13463"/>
                  <a:pt x="10620" y="13437"/>
                  <a:pt x="10620" y="13437"/>
                </a:cubicBezTo>
                <a:cubicBezTo>
                  <a:pt x="10592" y="13437"/>
                  <a:pt x="10592" y="13437"/>
                  <a:pt x="10592" y="13437"/>
                </a:cubicBezTo>
                <a:cubicBezTo>
                  <a:pt x="10592" y="13437"/>
                  <a:pt x="10566" y="13463"/>
                  <a:pt x="10566" y="13437"/>
                </a:cubicBezTo>
                <a:cubicBezTo>
                  <a:pt x="10566" y="13437"/>
                  <a:pt x="10592" y="13437"/>
                  <a:pt x="10566" y="13437"/>
                </a:cubicBezTo>
                <a:lnTo>
                  <a:pt x="10539" y="13437"/>
                </a:lnTo>
                <a:cubicBezTo>
                  <a:pt x="10539" y="13437"/>
                  <a:pt x="10485" y="13409"/>
                  <a:pt x="10512" y="13409"/>
                </a:cubicBezTo>
                <a:lnTo>
                  <a:pt x="10566" y="13409"/>
                </a:lnTo>
                <a:cubicBezTo>
                  <a:pt x="10566" y="13409"/>
                  <a:pt x="10566" y="13383"/>
                  <a:pt x="10592" y="13356"/>
                </a:cubicBezTo>
                <a:cubicBezTo>
                  <a:pt x="10592" y="13329"/>
                  <a:pt x="10620" y="13302"/>
                  <a:pt x="10620" y="13302"/>
                </a:cubicBezTo>
                <a:cubicBezTo>
                  <a:pt x="10592" y="13302"/>
                  <a:pt x="10592" y="13329"/>
                  <a:pt x="10592" y="13329"/>
                </a:cubicBezTo>
                <a:cubicBezTo>
                  <a:pt x="10566" y="13302"/>
                  <a:pt x="10566" y="13302"/>
                  <a:pt x="10566" y="13302"/>
                </a:cubicBezTo>
                <a:cubicBezTo>
                  <a:pt x="10539" y="13329"/>
                  <a:pt x="10485" y="13329"/>
                  <a:pt x="10485" y="13302"/>
                </a:cubicBezTo>
                <a:lnTo>
                  <a:pt x="10458" y="13302"/>
                </a:lnTo>
                <a:cubicBezTo>
                  <a:pt x="10458" y="13302"/>
                  <a:pt x="10458" y="13329"/>
                  <a:pt x="10405" y="13302"/>
                </a:cubicBezTo>
                <a:cubicBezTo>
                  <a:pt x="10378" y="13302"/>
                  <a:pt x="10351" y="13302"/>
                  <a:pt x="10351" y="13302"/>
                </a:cubicBezTo>
                <a:cubicBezTo>
                  <a:pt x="10351" y="13302"/>
                  <a:pt x="10325" y="13275"/>
                  <a:pt x="10298" y="13275"/>
                </a:cubicBezTo>
                <a:cubicBezTo>
                  <a:pt x="10325" y="13275"/>
                  <a:pt x="10351" y="13275"/>
                  <a:pt x="10351" y="13275"/>
                </a:cubicBezTo>
                <a:cubicBezTo>
                  <a:pt x="10351" y="13302"/>
                  <a:pt x="10351" y="13302"/>
                  <a:pt x="10378" y="13302"/>
                </a:cubicBezTo>
                <a:cubicBezTo>
                  <a:pt x="10378" y="13275"/>
                  <a:pt x="10378" y="13275"/>
                  <a:pt x="10378" y="13275"/>
                </a:cubicBezTo>
                <a:cubicBezTo>
                  <a:pt x="10405" y="13275"/>
                  <a:pt x="10405" y="13302"/>
                  <a:pt x="10432" y="13275"/>
                </a:cubicBezTo>
                <a:cubicBezTo>
                  <a:pt x="10458" y="13275"/>
                  <a:pt x="10485" y="13249"/>
                  <a:pt x="10485" y="13275"/>
                </a:cubicBezTo>
                <a:lnTo>
                  <a:pt x="10512" y="13275"/>
                </a:lnTo>
                <a:cubicBezTo>
                  <a:pt x="10539" y="13275"/>
                  <a:pt x="10539" y="13275"/>
                  <a:pt x="10539" y="13275"/>
                </a:cubicBezTo>
                <a:cubicBezTo>
                  <a:pt x="10539" y="13275"/>
                  <a:pt x="10566" y="13249"/>
                  <a:pt x="10566" y="13275"/>
                </a:cubicBezTo>
                <a:cubicBezTo>
                  <a:pt x="10592" y="13275"/>
                  <a:pt x="10592" y="13302"/>
                  <a:pt x="10592" y="13275"/>
                </a:cubicBezTo>
                <a:cubicBezTo>
                  <a:pt x="10592" y="13249"/>
                  <a:pt x="10592" y="13249"/>
                  <a:pt x="10592" y="13249"/>
                </a:cubicBezTo>
                <a:cubicBezTo>
                  <a:pt x="10566" y="13249"/>
                  <a:pt x="10566" y="13249"/>
                  <a:pt x="10566" y="13222"/>
                </a:cubicBezTo>
                <a:lnTo>
                  <a:pt x="10539" y="13222"/>
                </a:lnTo>
                <a:lnTo>
                  <a:pt x="10512" y="13222"/>
                </a:lnTo>
                <a:lnTo>
                  <a:pt x="10512" y="13195"/>
                </a:lnTo>
                <a:cubicBezTo>
                  <a:pt x="10512" y="13195"/>
                  <a:pt x="10485" y="13195"/>
                  <a:pt x="10458" y="13168"/>
                </a:cubicBezTo>
                <a:cubicBezTo>
                  <a:pt x="10458" y="13168"/>
                  <a:pt x="10458" y="13141"/>
                  <a:pt x="10485" y="13141"/>
                </a:cubicBezTo>
                <a:cubicBezTo>
                  <a:pt x="10485" y="13168"/>
                  <a:pt x="10485" y="13168"/>
                  <a:pt x="10512" y="13168"/>
                </a:cubicBezTo>
                <a:lnTo>
                  <a:pt x="10539" y="13168"/>
                </a:lnTo>
                <a:cubicBezTo>
                  <a:pt x="10539" y="13195"/>
                  <a:pt x="10539" y="13168"/>
                  <a:pt x="10539" y="13195"/>
                </a:cubicBezTo>
                <a:cubicBezTo>
                  <a:pt x="10566" y="13195"/>
                  <a:pt x="10566" y="13195"/>
                  <a:pt x="10592" y="13195"/>
                </a:cubicBezTo>
                <a:cubicBezTo>
                  <a:pt x="10592" y="13222"/>
                  <a:pt x="10592" y="13275"/>
                  <a:pt x="10620" y="13275"/>
                </a:cubicBezTo>
                <a:cubicBezTo>
                  <a:pt x="10620" y="13275"/>
                  <a:pt x="10620" y="13275"/>
                  <a:pt x="10646" y="13302"/>
                </a:cubicBezTo>
                <a:lnTo>
                  <a:pt x="10646" y="13329"/>
                </a:lnTo>
                <a:cubicBezTo>
                  <a:pt x="10646" y="13302"/>
                  <a:pt x="10673" y="13302"/>
                  <a:pt x="10673" y="13275"/>
                </a:cubicBezTo>
                <a:cubicBezTo>
                  <a:pt x="10700" y="13275"/>
                  <a:pt x="10727" y="13249"/>
                  <a:pt x="10727" y="13222"/>
                </a:cubicBezTo>
                <a:lnTo>
                  <a:pt x="10700" y="13195"/>
                </a:lnTo>
                <a:cubicBezTo>
                  <a:pt x="10700" y="13195"/>
                  <a:pt x="10673" y="13195"/>
                  <a:pt x="10700" y="13195"/>
                </a:cubicBezTo>
                <a:lnTo>
                  <a:pt x="10727" y="13195"/>
                </a:lnTo>
                <a:cubicBezTo>
                  <a:pt x="10727" y="13222"/>
                  <a:pt x="10727" y="13222"/>
                  <a:pt x="10727" y="13222"/>
                </a:cubicBezTo>
                <a:cubicBezTo>
                  <a:pt x="10754" y="13222"/>
                  <a:pt x="10780" y="13195"/>
                  <a:pt x="10780" y="13195"/>
                </a:cubicBezTo>
                <a:lnTo>
                  <a:pt x="10780" y="13168"/>
                </a:lnTo>
                <a:cubicBezTo>
                  <a:pt x="10780" y="13168"/>
                  <a:pt x="10807" y="13115"/>
                  <a:pt x="10861" y="13087"/>
                </a:cubicBezTo>
                <a:cubicBezTo>
                  <a:pt x="10914" y="13061"/>
                  <a:pt x="10942" y="13061"/>
                  <a:pt x="10942" y="13034"/>
                </a:cubicBezTo>
                <a:cubicBezTo>
                  <a:pt x="10942" y="13008"/>
                  <a:pt x="10942" y="13008"/>
                  <a:pt x="10942" y="12980"/>
                </a:cubicBezTo>
                <a:cubicBezTo>
                  <a:pt x="10968" y="12980"/>
                  <a:pt x="10968" y="12927"/>
                  <a:pt x="10968" y="12900"/>
                </a:cubicBezTo>
                <a:cubicBezTo>
                  <a:pt x="10968" y="12900"/>
                  <a:pt x="10995" y="12873"/>
                  <a:pt x="10995" y="12846"/>
                </a:cubicBezTo>
                <a:cubicBezTo>
                  <a:pt x="10995" y="12820"/>
                  <a:pt x="10995" y="12712"/>
                  <a:pt x="10995" y="12686"/>
                </a:cubicBezTo>
                <a:cubicBezTo>
                  <a:pt x="11021" y="12658"/>
                  <a:pt x="11049" y="12632"/>
                  <a:pt x="11049" y="12605"/>
                </a:cubicBezTo>
                <a:cubicBezTo>
                  <a:pt x="11049" y="12605"/>
                  <a:pt x="11049" y="12578"/>
                  <a:pt x="11075" y="12578"/>
                </a:cubicBezTo>
                <a:cubicBezTo>
                  <a:pt x="11075" y="12551"/>
                  <a:pt x="11102" y="12524"/>
                  <a:pt x="11102" y="12498"/>
                </a:cubicBezTo>
                <a:cubicBezTo>
                  <a:pt x="11102" y="12471"/>
                  <a:pt x="11102" y="12417"/>
                  <a:pt x="11102" y="12391"/>
                </a:cubicBezTo>
                <a:cubicBezTo>
                  <a:pt x="11129" y="12364"/>
                  <a:pt x="11156" y="12336"/>
                  <a:pt x="11156" y="12336"/>
                </a:cubicBezTo>
                <a:cubicBezTo>
                  <a:pt x="11156" y="12310"/>
                  <a:pt x="11129" y="12203"/>
                  <a:pt x="11129" y="12176"/>
                </a:cubicBezTo>
                <a:cubicBezTo>
                  <a:pt x="11129" y="12149"/>
                  <a:pt x="11129" y="12069"/>
                  <a:pt x="11102" y="12015"/>
                </a:cubicBezTo>
                <a:cubicBezTo>
                  <a:pt x="11102" y="11935"/>
                  <a:pt x="11075" y="11881"/>
                  <a:pt x="11075" y="11854"/>
                </a:cubicBezTo>
                <a:cubicBezTo>
                  <a:pt x="11049" y="11828"/>
                  <a:pt x="10834" y="11640"/>
                  <a:pt x="10807" y="11640"/>
                </a:cubicBezTo>
                <a:cubicBezTo>
                  <a:pt x="10780" y="11613"/>
                  <a:pt x="10700" y="11506"/>
                  <a:pt x="10646" y="11506"/>
                </a:cubicBezTo>
                <a:cubicBezTo>
                  <a:pt x="10592" y="11478"/>
                  <a:pt x="10485" y="11478"/>
                  <a:pt x="10432" y="11452"/>
                </a:cubicBezTo>
                <a:cubicBezTo>
                  <a:pt x="10405" y="11452"/>
                  <a:pt x="10325" y="11425"/>
                  <a:pt x="10298" y="11425"/>
                </a:cubicBezTo>
                <a:cubicBezTo>
                  <a:pt x="10298" y="11425"/>
                  <a:pt x="10325" y="11425"/>
                  <a:pt x="10270" y="11425"/>
                </a:cubicBezTo>
                <a:cubicBezTo>
                  <a:pt x="10217" y="11425"/>
                  <a:pt x="10191" y="11425"/>
                  <a:pt x="10191" y="11425"/>
                </a:cubicBezTo>
                <a:cubicBezTo>
                  <a:pt x="10191" y="11425"/>
                  <a:pt x="10191" y="11452"/>
                  <a:pt x="10191" y="11425"/>
                </a:cubicBezTo>
                <a:cubicBezTo>
                  <a:pt x="10163" y="11425"/>
                  <a:pt x="10137" y="11398"/>
                  <a:pt x="10137" y="11398"/>
                </a:cubicBezTo>
                <a:cubicBezTo>
                  <a:pt x="10137" y="11425"/>
                  <a:pt x="10110" y="11425"/>
                  <a:pt x="10110" y="11425"/>
                </a:cubicBezTo>
                <a:lnTo>
                  <a:pt x="10110" y="11398"/>
                </a:lnTo>
                <a:cubicBezTo>
                  <a:pt x="10083" y="11398"/>
                  <a:pt x="10083" y="11425"/>
                  <a:pt x="10083" y="11425"/>
                </a:cubicBezTo>
                <a:cubicBezTo>
                  <a:pt x="10056" y="11425"/>
                  <a:pt x="10029" y="11425"/>
                  <a:pt x="10029" y="11425"/>
                </a:cubicBezTo>
                <a:cubicBezTo>
                  <a:pt x="10029" y="11425"/>
                  <a:pt x="9976" y="11425"/>
                  <a:pt x="9949" y="11425"/>
                </a:cubicBezTo>
                <a:lnTo>
                  <a:pt x="9922" y="11425"/>
                </a:lnTo>
                <a:cubicBezTo>
                  <a:pt x="9922" y="11425"/>
                  <a:pt x="9922" y="11398"/>
                  <a:pt x="9895" y="11398"/>
                </a:cubicBezTo>
                <a:cubicBezTo>
                  <a:pt x="9895" y="11398"/>
                  <a:pt x="9895" y="11398"/>
                  <a:pt x="9869" y="11425"/>
                </a:cubicBezTo>
                <a:cubicBezTo>
                  <a:pt x="9869" y="11425"/>
                  <a:pt x="9869" y="11425"/>
                  <a:pt x="9841" y="11425"/>
                </a:cubicBezTo>
                <a:cubicBezTo>
                  <a:pt x="9841" y="11425"/>
                  <a:pt x="9841" y="11398"/>
                  <a:pt x="9841" y="11425"/>
                </a:cubicBezTo>
                <a:lnTo>
                  <a:pt x="9815" y="11425"/>
                </a:lnTo>
                <a:cubicBezTo>
                  <a:pt x="9788" y="11425"/>
                  <a:pt x="9788" y="11425"/>
                  <a:pt x="9788" y="11425"/>
                </a:cubicBezTo>
                <a:cubicBezTo>
                  <a:pt x="9788" y="11425"/>
                  <a:pt x="9734" y="11452"/>
                  <a:pt x="9707" y="11452"/>
                </a:cubicBezTo>
                <a:cubicBezTo>
                  <a:pt x="9707" y="11478"/>
                  <a:pt x="9707" y="11532"/>
                  <a:pt x="9707" y="11559"/>
                </a:cubicBezTo>
                <a:cubicBezTo>
                  <a:pt x="9681" y="11585"/>
                  <a:pt x="9654" y="11613"/>
                  <a:pt x="9654" y="11613"/>
                </a:cubicBezTo>
                <a:cubicBezTo>
                  <a:pt x="9654" y="11613"/>
                  <a:pt x="9681" y="11640"/>
                  <a:pt x="9654" y="11640"/>
                </a:cubicBezTo>
                <a:cubicBezTo>
                  <a:pt x="9654" y="11666"/>
                  <a:pt x="9600" y="11693"/>
                  <a:pt x="9600" y="11693"/>
                </a:cubicBezTo>
                <a:cubicBezTo>
                  <a:pt x="9600" y="11720"/>
                  <a:pt x="9600" y="11773"/>
                  <a:pt x="9600" y="11773"/>
                </a:cubicBezTo>
                <a:cubicBezTo>
                  <a:pt x="9600" y="11773"/>
                  <a:pt x="9600" y="11773"/>
                  <a:pt x="9574" y="11773"/>
                </a:cubicBezTo>
                <a:lnTo>
                  <a:pt x="9547" y="11720"/>
                </a:lnTo>
                <a:cubicBezTo>
                  <a:pt x="9519" y="11720"/>
                  <a:pt x="9493" y="11720"/>
                  <a:pt x="9493" y="11720"/>
                </a:cubicBezTo>
                <a:cubicBezTo>
                  <a:pt x="9466" y="11720"/>
                  <a:pt x="9466" y="11720"/>
                  <a:pt x="9466" y="11720"/>
                </a:cubicBezTo>
                <a:cubicBezTo>
                  <a:pt x="9440" y="11720"/>
                  <a:pt x="9440" y="11720"/>
                  <a:pt x="9412" y="11720"/>
                </a:cubicBezTo>
                <a:cubicBezTo>
                  <a:pt x="9412" y="11693"/>
                  <a:pt x="9412" y="11720"/>
                  <a:pt x="9412" y="11693"/>
                </a:cubicBezTo>
                <a:cubicBezTo>
                  <a:pt x="9386" y="11693"/>
                  <a:pt x="9359" y="11613"/>
                  <a:pt x="9359" y="11613"/>
                </a:cubicBezTo>
                <a:cubicBezTo>
                  <a:pt x="9359" y="11585"/>
                  <a:pt x="9332" y="11613"/>
                  <a:pt x="9332" y="11585"/>
                </a:cubicBezTo>
                <a:cubicBezTo>
                  <a:pt x="9332" y="11585"/>
                  <a:pt x="9305" y="11559"/>
                  <a:pt x="9278" y="11559"/>
                </a:cubicBezTo>
                <a:cubicBezTo>
                  <a:pt x="9252" y="11559"/>
                  <a:pt x="9252" y="11559"/>
                  <a:pt x="9225" y="11559"/>
                </a:cubicBezTo>
                <a:cubicBezTo>
                  <a:pt x="9225" y="11559"/>
                  <a:pt x="9171" y="11559"/>
                  <a:pt x="9171" y="11585"/>
                </a:cubicBezTo>
                <a:lnTo>
                  <a:pt x="9171" y="11559"/>
                </a:lnTo>
                <a:lnTo>
                  <a:pt x="9198" y="11532"/>
                </a:lnTo>
                <a:lnTo>
                  <a:pt x="9198" y="11506"/>
                </a:lnTo>
                <a:cubicBezTo>
                  <a:pt x="9198" y="11506"/>
                  <a:pt x="9225" y="11506"/>
                  <a:pt x="9252" y="11506"/>
                </a:cubicBezTo>
                <a:cubicBezTo>
                  <a:pt x="9252" y="11478"/>
                  <a:pt x="9252" y="11478"/>
                  <a:pt x="9252" y="11478"/>
                </a:cubicBezTo>
                <a:cubicBezTo>
                  <a:pt x="9252" y="11452"/>
                  <a:pt x="9332" y="11344"/>
                  <a:pt x="9359" y="11318"/>
                </a:cubicBezTo>
                <a:cubicBezTo>
                  <a:pt x="9412" y="11264"/>
                  <a:pt x="9440" y="11264"/>
                  <a:pt x="9440" y="11264"/>
                </a:cubicBezTo>
                <a:cubicBezTo>
                  <a:pt x="9440" y="11237"/>
                  <a:pt x="9440" y="11264"/>
                  <a:pt x="9466" y="11237"/>
                </a:cubicBezTo>
                <a:cubicBezTo>
                  <a:pt x="9493" y="11184"/>
                  <a:pt x="9493" y="11184"/>
                  <a:pt x="9519" y="11184"/>
                </a:cubicBezTo>
                <a:lnTo>
                  <a:pt x="9547" y="11184"/>
                </a:lnTo>
                <a:cubicBezTo>
                  <a:pt x="9547" y="11184"/>
                  <a:pt x="9547" y="11130"/>
                  <a:pt x="9547" y="11103"/>
                </a:cubicBezTo>
                <a:cubicBezTo>
                  <a:pt x="9574" y="11103"/>
                  <a:pt x="9574" y="11103"/>
                  <a:pt x="9574" y="11077"/>
                </a:cubicBezTo>
                <a:cubicBezTo>
                  <a:pt x="9574" y="11049"/>
                  <a:pt x="9547" y="10915"/>
                  <a:pt x="9519" y="10862"/>
                </a:cubicBezTo>
                <a:cubicBezTo>
                  <a:pt x="9493" y="10808"/>
                  <a:pt x="9493" y="10781"/>
                  <a:pt x="9493" y="10781"/>
                </a:cubicBezTo>
                <a:cubicBezTo>
                  <a:pt x="9493" y="10755"/>
                  <a:pt x="9440" y="10674"/>
                  <a:pt x="9440" y="10674"/>
                </a:cubicBezTo>
                <a:cubicBezTo>
                  <a:pt x="9440" y="10647"/>
                  <a:pt x="9440" y="10620"/>
                  <a:pt x="9440" y="10620"/>
                </a:cubicBezTo>
                <a:cubicBezTo>
                  <a:pt x="9412" y="10593"/>
                  <a:pt x="9386" y="10593"/>
                  <a:pt x="9412" y="10593"/>
                </a:cubicBezTo>
                <a:cubicBezTo>
                  <a:pt x="9412" y="10567"/>
                  <a:pt x="9386" y="10567"/>
                  <a:pt x="9386" y="10567"/>
                </a:cubicBezTo>
                <a:cubicBezTo>
                  <a:pt x="9386" y="10540"/>
                  <a:pt x="9359" y="10540"/>
                  <a:pt x="9359" y="10540"/>
                </a:cubicBezTo>
                <a:cubicBezTo>
                  <a:pt x="9359" y="10540"/>
                  <a:pt x="9386" y="10513"/>
                  <a:pt x="9359" y="10513"/>
                </a:cubicBezTo>
                <a:cubicBezTo>
                  <a:pt x="9359" y="10486"/>
                  <a:pt x="9332" y="10459"/>
                  <a:pt x="9332" y="10459"/>
                </a:cubicBezTo>
                <a:cubicBezTo>
                  <a:pt x="9305" y="10459"/>
                  <a:pt x="9305" y="10459"/>
                  <a:pt x="9305" y="10459"/>
                </a:cubicBezTo>
                <a:lnTo>
                  <a:pt x="9305" y="10432"/>
                </a:lnTo>
                <a:cubicBezTo>
                  <a:pt x="9278" y="10459"/>
                  <a:pt x="9278" y="10459"/>
                  <a:pt x="9278" y="10459"/>
                </a:cubicBezTo>
                <a:lnTo>
                  <a:pt x="9278" y="10432"/>
                </a:lnTo>
                <a:cubicBezTo>
                  <a:pt x="9252" y="10459"/>
                  <a:pt x="9252" y="10459"/>
                  <a:pt x="9252" y="10432"/>
                </a:cubicBezTo>
                <a:cubicBezTo>
                  <a:pt x="9252" y="10432"/>
                  <a:pt x="9225" y="10432"/>
                  <a:pt x="9252" y="10405"/>
                </a:cubicBezTo>
                <a:cubicBezTo>
                  <a:pt x="9252" y="10405"/>
                  <a:pt x="9252" y="10405"/>
                  <a:pt x="9225" y="10405"/>
                </a:cubicBezTo>
                <a:lnTo>
                  <a:pt x="9198" y="10405"/>
                </a:lnTo>
                <a:cubicBezTo>
                  <a:pt x="9171" y="10379"/>
                  <a:pt x="9198" y="10379"/>
                  <a:pt x="9171" y="10379"/>
                </a:cubicBezTo>
                <a:cubicBezTo>
                  <a:pt x="9171" y="10352"/>
                  <a:pt x="9090" y="10272"/>
                  <a:pt x="9090" y="10298"/>
                </a:cubicBezTo>
                <a:cubicBezTo>
                  <a:pt x="9090" y="10298"/>
                  <a:pt x="9090" y="10298"/>
                  <a:pt x="9064" y="10298"/>
                </a:cubicBezTo>
                <a:cubicBezTo>
                  <a:pt x="9064" y="10272"/>
                  <a:pt x="9011" y="10218"/>
                  <a:pt x="8983" y="10218"/>
                </a:cubicBezTo>
                <a:cubicBezTo>
                  <a:pt x="8956" y="10191"/>
                  <a:pt x="8956" y="10191"/>
                  <a:pt x="8956" y="10191"/>
                </a:cubicBezTo>
                <a:lnTo>
                  <a:pt x="8930" y="10191"/>
                </a:lnTo>
                <a:cubicBezTo>
                  <a:pt x="8930" y="10191"/>
                  <a:pt x="8956" y="10164"/>
                  <a:pt x="8930" y="10164"/>
                </a:cubicBezTo>
                <a:cubicBezTo>
                  <a:pt x="8930" y="10164"/>
                  <a:pt x="8903" y="10138"/>
                  <a:pt x="8903" y="10111"/>
                </a:cubicBezTo>
                <a:cubicBezTo>
                  <a:pt x="8876" y="10111"/>
                  <a:pt x="8876" y="10084"/>
                  <a:pt x="8876" y="10084"/>
                </a:cubicBezTo>
                <a:cubicBezTo>
                  <a:pt x="8876" y="10057"/>
                  <a:pt x="8849" y="10030"/>
                  <a:pt x="8823" y="10030"/>
                </a:cubicBezTo>
                <a:cubicBezTo>
                  <a:pt x="8823" y="10030"/>
                  <a:pt x="8742" y="10030"/>
                  <a:pt x="8715" y="10057"/>
                </a:cubicBezTo>
                <a:lnTo>
                  <a:pt x="8689" y="10057"/>
                </a:lnTo>
                <a:cubicBezTo>
                  <a:pt x="8661" y="10057"/>
                  <a:pt x="8635" y="10057"/>
                  <a:pt x="8635" y="10057"/>
                </a:cubicBezTo>
                <a:cubicBezTo>
                  <a:pt x="8635" y="10057"/>
                  <a:pt x="8608" y="10084"/>
                  <a:pt x="8581" y="10084"/>
                </a:cubicBezTo>
                <a:cubicBezTo>
                  <a:pt x="8554" y="10084"/>
                  <a:pt x="8527" y="10057"/>
                  <a:pt x="8501" y="10030"/>
                </a:cubicBezTo>
                <a:cubicBezTo>
                  <a:pt x="8474" y="10030"/>
                  <a:pt x="8474" y="10030"/>
                  <a:pt x="8474" y="10030"/>
                </a:cubicBezTo>
                <a:cubicBezTo>
                  <a:pt x="8447" y="10030"/>
                  <a:pt x="8393" y="10057"/>
                  <a:pt x="8393" y="10057"/>
                </a:cubicBezTo>
                <a:cubicBezTo>
                  <a:pt x="8393" y="10057"/>
                  <a:pt x="8393" y="10004"/>
                  <a:pt x="8420" y="10004"/>
                </a:cubicBezTo>
                <a:cubicBezTo>
                  <a:pt x="8447" y="9976"/>
                  <a:pt x="8474" y="9976"/>
                  <a:pt x="8501" y="10004"/>
                </a:cubicBezTo>
                <a:cubicBezTo>
                  <a:pt x="8527" y="10004"/>
                  <a:pt x="8527" y="10030"/>
                  <a:pt x="8554" y="10030"/>
                </a:cubicBezTo>
                <a:cubicBezTo>
                  <a:pt x="8581" y="10030"/>
                  <a:pt x="8608" y="10004"/>
                  <a:pt x="8635" y="10004"/>
                </a:cubicBezTo>
                <a:lnTo>
                  <a:pt x="8661" y="10030"/>
                </a:lnTo>
                <a:cubicBezTo>
                  <a:pt x="8689" y="10004"/>
                  <a:pt x="8689" y="10004"/>
                  <a:pt x="8689" y="10004"/>
                </a:cubicBezTo>
                <a:cubicBezTo>
                  <a:pt x="8715" y="10004"/>
                  <a:pt x="8715" y="10004"/>
                  <a:pt x="8742" y="10004"/>
                </a:cubicBezTo>
                <a:lnTo>
                  <a:pt x="8796" y="9976"/>
                </a:lnTo>
                <a:cubicBezTo>
                  <a:pt x="8823" y="9976"/>
                  <a:pt x="8823" y="9976"/>
                  <a:pt x="8823" y="9950"/>
                </a:cubicBezTo>
                <a:cubicBezTo>
                  <a:pt x="8823" y="9950"/>
                  <a:pt x="8823" y="9950"/>
                  <a:pt x="8849" y="9950"/>
                </a:cubicBezTo>
                <a:cubicBezTo>
                  <a:pt x="8849" y="9976"/>
                  <a:pt x="8849" y="9950"/>
                  <a:pt x="8876" y="9976"/>
                </a:cubicBezTo>
                <a:cubicBezTo>
                  <a:pt x="8903" y="10004"/>
                  <a:pt x="8903" y="10004"/>
                  <a:pt x="8903" y="10030"/>
                </a:cubicBezTo>
                <a:cubicBezTo>
                  <a:pt x="8903" y="10030"/>
                  <a:pt x="8930" y="10030"/>
                  <a:pt x="8983" y="10084"/>
                </a:cubicBezTo>
                <a:cubicBezTo>
                  <a:pt x="9011" y="10138"/>
                  <a:pt x="9037" y="10164"/>
                  <a:pt x="9037" y="10164"/>
                </a:cubicBezTo>
                <a:cubicBezTo>
                  <a:pt x="9064" y="10164"/>
                  <a:pt x="9064" y="10164"/>
                  <a:pt x="9090" y="10191"/>
                </a:cubicBezTo>
                <a:cubicBezTo>
                  <a:pt x="9090" y="10191"/>
                  <a:pt x="9090" y="10164"/>
                  <a:pt x="9144" y="10164"/>
                </a:cubicBezTo>
                <a:cubicBezTo>
                  <a:pt x="9171" y="10138"/>
                  <a:pt x="9198" y="10138"/>
                  <a:pt x="9225" y="10138"/>
                </a:cubicBezTo>
                <a:cubicBezTo>
                  <a:pt x="9252" y="10164"/>
                  <a:pt x="9305" y="10191"/>
                  <a:pt x="9332" y="10218"/>
                </a:cubicBezTo>
                <a:lnTo>
                  <a:pt x="9332" y="10245"/>
                </a:lnTo>
                <a:cubicBezTo>
                  <a:pt x="9332" y="10245"/>
                  <a:pt x="9278" y="10298"/>
                  <a:pt x="9305" y="10298"/>
                </a:cubicBezTo>
                <a:cubicBezTo>
                  <a:pt x="9305" y="10272"/>
                  <a:pt x="9332" y="10245"/>
                  <a:pt x="9332" y="10245"/>
                </a:cubicBezTo>
                <a:cubicBezTo>
                  <a:pt x="9332" y="10218"/>
                  <a:pt x="9332" y="10164"/>
                  <a:pt x="9252" y="10030"/>
                </a:cubicBezTo>
                <a:cubicBezTo>
                  <a:pt x="9144" y="9923"/>
                  <a:pt x="9144" y="9923"/>
                  <a:pt x="9144" y="9896"/>
                </a:cubicBezTo>
                <a:cubicBezTo>
                  <a:pt x="9118" y="9896"/>
                  <a:pt x="8983" y="9654"/>
                  <a:pt x="8983" y="9654"/>
                </a:cubicBezTo>
                <a:cubicBezTo>
                  <a:pt x="8983" y="9628"/>
                  <a:pt x="8903" y="9413"/>
                  <a:pt x="8930" y="9387"/>
                </a:cubicBezTo>
                <a:cubicBezTo>
                  <a:pt x="8956" y="9333"/>
                  <a:pt x="8956" y="9306"/>
                  <a:pt x="8983" y="9279"/>
                </a:cubicBezTo>
                <a:cubicBezTo>
                  <a:pt x="9011" y="9279"/>
                  <a:pt x="9064" y="9279"/>
                  <a:pt x="9064" y="9279"/>
                </a:cubicBezTo>
                <a:cubicBezTo>
                  <a:pt x="9090" y="9252"/>
                  <a:pt x="9064" y="9252"/>
                  <a:pt x="9037" y="9225"/>
                </a:cubicBezTo>
                <a:cubicBezTo>
                  <a:pt x="9037" y="9225"/>
                  <a:pt x="8956" y="9172"/>
                  <a:pt x="8930" y="9172"/>
                </a:cubicBezTo>
                <a:cubicBezTo>
                  <a:pt x="8930" y="9172"/>
                  <a:pt x="8876" y="9172"/>
                  <a:pt x="8849" y="9118"/>
                </a:cubicBezTo>
                <a:cubicBezTo>
                  <a:pt x="8849" y="9091"/>
                  <a:pt x="8849" y="9065"/>
                  <a:pt x="8849" y="9065"/>
                </a:cubicBezTo>
                <a:lnTo>
                  <a:pt x="8876" y="9065"/>
                </a:lnTo>
                <a:cubicBezTo>
                  <a:pt x="8849" y="9065"/>
                  <a:pt x="8823" y="9065"/>
                  <a:pt x="8823" y="9038"/>
                </a:cubicBezTo>
                <a:lnTo>
                  <a:pt x="8796" y="9011"/>
                </a:lnTo>
                <a:cubicBezTo>
                  <a:pt x="8769" y="9011"/>
                  <a:pt x="8769" y="9011"/>
                  <a:pt x="8769" y="9011"/>
                </a:cubicBezTo>
                <a:cubicBezTo>
                  <a:pt x="8742" y="9011"/>
                  <a:pt x="8742" y="9011"/>
                  <a:pt x="8742" y="9011"/>
                </a:cubicBezTo>
                <a:cubicBezTo>
                  <a:pt x="8742" y="8984"/>
                  <a:pt x="8769" y="8984"/>
                  <a:pt x="8742" y="8984"/>
                </a:cubicBezTo>
                <a:lnTo>
                  <a:pt x="8715" y="8958"/>
                </a:lnTo>
                <a:cubicBezTo>
                  <a:pt x="8715" y="8931"/>
                  <a:pt x="8715" y="8931"/>
                  <a:pt x="8715" y="8931"/>
                </a:cubicBezTo>
                <a:cubicBezTo>
                  <a:pt x="8715" y="8931"/>
                  <a:pt x="8689" y="8931"/>
                  <a:pt x="8689" y="8904"/>
                </a:cubicBezTo>
                <a:cubicBezTo>
                  <a:pt x="8689" y="8904"/>
                  <a:pt x="8715" y="8904"/>
                  <a:pt x="8715" y="8877"/>
                </a:cubicBezTo>
                <a:cubicBezTo>
                  <a:pt x="8689" y="8877"/>
                  <a:pt x="8689" y="8877"/>
                  <a:pt x="8689" y="8877"/>
                </a:cubicBezTo>
                <a:cubicBezTo>
                  <a:pt x="8689" y="8850"/>
                  <a:pt x="8689" y="8850"/>
                  <a:pt x="8689" y="8850"/>
                </a:cubicBezTo>
                <a:cubicBezTo>
                  <a:pt x="8689" y="8824"/>
                  <a:pt x="8689" y="8824"/>
                  <a:pt x="8689" y="8824"/>
                </a:cubicBezTo>
                <a:cubicBezTo>
                  <a:pt x="8689" y="8824"/>
                  <a:pt x="8689" y="8796"/>
                  <a:pt x="8661" y="8796"/>
                </a:cubicBezTo>
                <a:cubicBezTo>
                  <a:pt x="8661" y="8770"/>
                  <a:pt x="8661" y="8770"/>
                  <a:pt x="8661" y="8743"/>
                </a:cubicBezTo>
                <a:cubicBezTo>
                  <a:pt x="8635" y="8743"/>
                  <a:pt x="8635" y="8689"/>
                  <a:pt x="8608" y="8689"/>
                </a:cubicBezTo>
                <a:lnTo>
                  <a:pt x="8581" y="8689"/>
                </a:lnTo>
                <a:cubicBezTo>
                  <a:pt x="8554" y="8662"/>
                  <a:pt x="8554" y="8662"/>
                  <a:pt x="8554" y="8636"/>
                </a:cubicBezTo>
                <a:cubicBezTo>
                  <a:pt x="8581" y="8636"/>
                  <a:pt x="8581" y="8636"/>
                  <a:pt x="8581" y="8636"/>
                </a:cubicBezTo>
                <a:cubicBezTo>
                  <a:pt x="8581" y="8609"/>
                  <a:pt x="8554" y="8609"/>
                  <a:pt x="8527" y="8582"/>
                </a:cubicBezTo>
                <a:cubicBezTo>
                  <a:pt x="8527" y="8582"/>
                  <a:pt x="8527" y="8582"/>
                  <a:pt x="8527" y="8555"/>
                </a:cubicBezTo>
                <a:cubicBezTo>
                  <a:pt x="8527" y="8555"/>
                  <a:pt x="8501" y="8528"/>
                  <a:pt x="8474" y="8528"/>
                </a:cubicBezTo>
                <a:lnTo>
                  <a:pt x="8447" y="8528"/>
                </a:lnTo>
                <a:cubicBezTo>
                  <a:pt x="8447" y="8528"/>
                  <a:pt x="8420" y="8528"/>
                  <a:pt x="8420" y="8502"/>
                </a:cubicBezTo>
                <a:cubicBezTo>
                  <a:pt x="8420" y="8502"/>
                  <a:pt x="8420" y="8502"/>
                  <a:pt x="8420" y="8474"/>
                </a:cubicBezTo>
                <a:cubicBezTo>
                  <a:pt x="8393" y="8474"/>
                  <a:pt x="8367" y="8448"/>
                  <a:pt x="8367" y="8448"/>
                </a:cubicBezTo>
                <a:cubicBezTo>
                  <a:pt x="8339" y="8448"/>
                  <a:pt x="8339" y="8474"/>
                  <a:pt x="8339" y="8474"/>
                </a:cubicBezTo>
                <a:cubicBezTo>
                  <a:pt x="8313" y="8448"/>
                  <a:pt x="8313" y="8448"/>
                  <a:pt x="8313" y="8448"/>
                </a:cubicBezTo>
                <a:cubicBezTo>
                  <a:pt x="8313" y="8448"/>
                  <a:pt x="8339" y="8448"/>
                  <a:pt x="8313" y="8448"/>
                </a:cubicBezTo>
                <a:cubicBezTo>
                  <a:pt x="8313" y="8422"/>
                  <a:pt x="8313" y="8422"/>
                  <a:pt x="8286" y="8422"/>
                </a:cubicBezTo>
                <a:cubicBezTo>
                  <a:pt x="8286" y="8422"/>
                  <a:pt x="8313" y="8422"/>
                  <a:pt x="8286" y="8422"/>
                </a:cubicBezTo>
                <a:cubicBezTo>
                  <a:pt x="8286" y="8422"/>
                  <a:pt x="8260" y="8422"/>
                  <a:pt x="8260" y="8396"/>
                </a:cubicBezTo>
                <a:cubicBezTo>
                  <a:pt x="8232" y="8396"/>
                  <a:pt x="8232" y="8368"/>
                  <a:pt x="8206" y="8396"/>
                </a:cubicBezTo>
                <a:cubicBezTo>
                  <a:pt x="8206" y="8396"/>
                  <a:pt x="8179" y="8396"/>
                  <a:pt x="8152" y="8368"/>
                </a:cubicBezTo>
                <a:lnTo>
                  <a:pt x="8125" y="8342"/>
                </a:lnTo>
                <a:cubicBezTo>
                  <a:pt x="8098" y="8342"/>
                  <a:pt x="8098" y="8368"/>
                  <a:pt x="8072" y="8368"/>
                </a:cubicBezTo>
                <a:cubicBezTo>
                  <a:pt x="8072" y="8368"/>
                  <a:pt x="8018" y="8342"/>
                  <a:pt x="8018" y="8315"/>
                </a:cubicBezTo>
                <a:cubicBezTo>
                  <a:pt x="7991" y="8315"/>
                  <a:pt x="7964" y="8288"/>
                  <a:pt x="7964" y="8288"/>
                </a:cubicBezTo>
                <a:lnTo>
                  <a:pt x="7938" y="8288"/>
                </a:lnTo>
                <a:lnTo>
                  <a:pt x="7884" y="8261"/>
                </a:lnTo>
                <a:lnTo>
                  <a:pt x="7884" y="8234"/>
                </a:lnTo>
                <a:cubicBezTo>
                  <a:pt x="7884" y="8261"/>
                  <a:pt x="7884" y="8261"/>
                  <a:pt x="7884" y="8261"/>
                </a:cubicBezTo>
                <a:cubicBezTo>
                  <a:pt x="7884" y="8288"/>
                  <a:pt x="7857" y="8288"/>
                  <a:pt x="7857" y="8315"/>
                </a:cubicBezTo>
                <a:cubicBezTo>
                  <a:pt x="7857" y="8315"/>
                  <a:pt x="7884" y="8315"/>
                  <a:pt x="7857" y="8315"/>
                </a:cubicBezTo>
                <a:lnTo>
                  <a:pt x="7857" y="8342"/>
                </a:lnTo>
                <a:cubicBezTo>
                  <a:pt x="7857" y="8342"/>
                  <a:pt x="7831" y="8368"/>
                  <a:pt x="7803" y="8368"/>
                </a:cubicBezTo>
                <a:lnTo>
                  <a:pt x="7776" y="8368"/>
                </a:lnTo>
                <a:cubicBezTo>
                  <a:pt x="7803" y="8368"/>
                  <a:pt x="7803" y="8368"/>
                  <a:pt x="7831" y="8342"/>
                </a:cubicBezTo>
                <a:cubicBezTo>
                  <a:pt x="7831" y="8342"/>
                  <a:pt x="7857" y="8315"/>
                  <a:pt x="7857" y="8288"/>
                </a:cubicBezTo>
                <a:cubicBezTo>
                  <a:pt x="7831" y="8288"/>
                  <a:pt x="7803" y="8288"/>
                  <a:pt x="7803" y="8288"/>
                </a:cubicBezTo>
                <a:cubicBezTo>
                  <a:pt x="7831" y="8261"/>
                  <a:pt x="7831" y="8261"/>
                  <a:pt x="7831" y="8261"/>
                </a:cubicBezTo>
                <a:cubicBezTo>
                  <a:pt x="7857" y="8261"/>
                  <a:pt x="7857" y="8234"/>
                  <a:pt x="7857" y="8234"/>
                </a:cubicBezTo>
                <a:cubicBezTo>
                  <a:pt x="7857" y="8234"/>
                  <a:pt x="7803" y="8181"/>
                  <a:pt x="7831" y="8181"/>
                </a:cubicBezTo>
                <a:cubicBezTo>
                  <a:pt x="7831" y="8181"/>
                  <a:pt x="7803" y="8154"/>
                  <a:pt x="7831" y="8154"/>
                </a:cubicBezTo>
                <a:cubicBezTo>
                  <a:pt x="7831" y="8154"/>
                  <a:pt x="7857" y="8154"/>
                  <a:pt x="7831" y="8127"/>
                </a:cubicBezTo>
                <a:cubicBezTo>
                  <a:pt x="7831" y="8127"/>
                  <a:pt x="7776" y="8100"/>
                  <a:pt x="7750" y="8074"/>
                </a:cubicBezTo>
                <a:lnTo>
                  <a:pt x="7723" y="8046"/>
                </a:lnTo>
                <a:cubicBezTo>
                  <a:pt x="7723" y="8046"/>
                  <a:pt x="7750" y="8046"/>
                  <a:pt x="7723" y="8046"/>
                </a:cubicBezTo>
                <a:cubicBezTo>
                  <a:pt x="7723" y="8020"/>
                  <a:pt x="7696" y="7993"/>
                  <a:pt x="7696" y="7993"/>
                </a:cubicBezTo>
                <a:cubicBezTo>
                  <a:pt x="7696" y="7966"/>
                  <a:pt x="7696" y="7912"/>
                  <a:pt x="7669" y="7912"/>
                </a:cubicBezTo>
                <a:lnTo>
                  <a:pt x="7669" y="7886"/>
                </a:lnTo>
                <a:lnTo>
                  <a:pt x="7669" y="7859"/>
                </a:lnTo>
                <a:cubicBezTo>
                  <a:pt x="7669" y="7859"/>
                  <a:pt x="7643" y="7832"/>
                  <a:pt x="7643" y="7805"/>
                </a:cubicBezTo>
                <a:lnTo>
                  <a:pt x="7643" y="7779"/>
                </a:lnTo>
                <a:lnTo>
                  <a:pt x="7643" y="7752"/>
                </a:lnTo>
                <a:lnTo>
                  <a:pt x="7643" y="7724"/>
                </a:lnTo>
                <a:cubicBezTo>
                  <a:pt x="7616" y="7724"/>
                  <a:pt x="7616" y="7724"/>
                  <a:pt x="7616" y="7724"/>
                </a:cubicBezTo>
                <a:lnTo>
                  <a:pt x="7616" y="7698"/>
                </a:lnTo>
                <a:cubicBezTo>
                  <a:pt x="7616" y="7671"/>
                  <a:pt x="7616" y="7671"/>
                  <a:pt x="7616" y="7671"/>
                </a:cubicBezTo>
                <a:cubicBezTo>
                  <a:pt x="7643" y="7645"/>
                  <a:pt x="7643" y="7645"/>
                  <a:pt x="7643" y="7645"/>
                </a:cubicBezTo>
                <a:cubicBezTo>
                  <a:pt x="7643" y="7617"/>
                  <a:pt x="7588" y="7564"/>
                  <a:pt x="7588" y="7537"/>
                </a:cubicBezTo>
                <a:cubicBezTo>
                  <a:pt x="7562" y="7537"/>
                  <a:pt x="7562" y="7537"/>
                  <a:pt x="7562" y="7537"/>
                </a:cubicBezTo>
                <a:lnTo>
                  <a:pt x="7535" y="7564"/>
                </a:lnTo>
                <a:lnTo>
                  <a:pt x="7509" y="7564"/>
                </a:lnTo>
                <a:cubicBezTo>
                  <a:pt x="7535" y="7537"/>
                  <a:pt x="7562" y="7510"/>
                  <a:pt x="7562" y="7510"/>
                </a:cubicBezTo>
                <a:cubicBezTo>
                  <a:pt x="7562" y="7510"/>
                  <a:pt x="7588" y="7510"/>
                  <a:pt x="7562" y="7510"/>
                </a:cubicBezTo>
                <a:cubicBezTo>
                  <a:pt x="7562" y="7510"/>
                  <a:pt x="7562" y="7510"/>
                  <a:pt x="7562" y="7483"/>
                </a:cubicBezTo>
                <a:cubicBezTo>
                  <a:pt x="7535" y="7457"/>
                  <a:pt x="7535" y="7457"/>
                  <a:pt x="7535" y="7430"/>
                </a:cubicBezTo>
                <a:cubicBezTo>
                  <a:pt x="7535" y="7430"/>
                  <a:pt x="7535" y="7430"/>
                  <a:pt x="7535" y="7403"/>
                </a:cubicBezTo>
                <a:cubicBezTo>
                  <a:pt x="7509" y="7403"/>
                  <a:pt x="7455" y="7349"/>
                  <a:pt x="7481" y="7323"/>
                </a:cubicBezTo>
                <a:cubicBezTo>
                  <a:pt x="7509" y="7323"/>
                  <a:pt x="7509" y="7323"/>
                  <a:pt x="7509" y="7349"/>
                </a:cubicBezTo>
                <a:cubicBezTo>
                  <a:pt x="7535" y="7349"/>
                  <a:pt x="7535" y="7349"/>
                  <a:pt x="7509" y="7323"/>
                </a:cubicBezTo>
                <a:lnTo>
                  <a:pt x="7455" y="7269"/>
                </a:lnTo>
                <a:cubicBezTo>
                  <a:pt x="7455" y="7242"/>
                  <a:pt x="7455" y="7242"/>
                  <a:pt x="7428" y="7242"/>
                </a:cubicBezTo>
                <a:cubicBezTo>
                  <a:pt x="7428" y="7242"/>
                  <a:pt x="7347" y="7215"/>
                  <a:pt x="7374" y="7215"/>
                </a:cubicBezTo>
                <a:cubicBezTo>
                  <a:pt x="7401" y="7215"/>
                  <a:pt x="7455" y="7215"/>
                  <a:pt x="7455" y="7215"/>
                </a:cubicBezTo>
                <a:lnTo>
                  <a:pt x="7455" y="7188"/>
                </a:lnTo>
                <a:lnTo>
                  <a:pt x="7481" y="7161"/>
                </a:lnTo>
                <a:cubicBezTo>
                  <a:pt x="7455" y="7161"/>
                  <a:pt x="7455" y="7135"/>
                  <a:pt x="7455" y="7135"/>
                </a:cubicBezTo>
                <a:cubicBezTo>
                  <a:pt x="7455" y="7108"/>
                  <a:pt x="7455" y="7108"/>
                  <a:pt x="7455" y="7081"/>
                </a:cubicBezTo>
                <a:cubicBezTo>
                  <a:pt x="7428" y="7081"/>
                  <a:pt x="7374" y="7028"/>
                  <a:pt x="7401" y="6974"/>
                </a:cubicBezTo>
                <a:cubicBezTo>
                  <a:pt x="7428" y="6947"/>
                  <a:pt x="7428" y="6920"/>
                  <a:pt x="7428" y="6920"/>
                </a:cubicBezTo>
                <a:cubicBezTo>
                  <a:pt x="7401" y="6894"/>
                  <a:pt x="7401" y="6894"/>
                  <a:pt x="7374" y="6894"/>
                </a:cubicBezTo>
                <a:cubicBezTo>
                  <a:pt x="7374" y="6894"/>
                  <a:pt x="7347" y="6894"/>
                  <a:pt x="7347" y="6866"/>
                </a:cubicBezTo>
                <a:cubicBezTo>
                  <a:pt x="7374" y="6866"/>
                  <a:pt x="7374" y="6866"/>
                  <a:pt x="7374" y="6840"/>
                </a:cubicBezTo>
                <a:cubicBezTo>
                  <a:pt x="7374" y="6840"/>
                  <a:pt x="7321" y="6786"/>
                  <a:pt x="7347" y="6786"/>
                </a:cubicBezTo>
                <a:cubicBezTo>
                  <a:pt x="7347" y="6786"/>
                  <a:pt x="7374" y="6786"/>
                  <a:pt x="7374" y="6759"/>
                </a:cubicBezTo>
                <a:cubicBezTo>
                  <a:pt x="7374" y="6759"/>
                  <a:pt x="7374" y="6759"/>
                  <a:pt x="7374" y="6732"/>
                </a:cubicBezTo>
                <a:cubicBezTo>
                  <a:pt x="7374" y="6732"/>
                  <a:pt x="7401" y="6706"/>
                  <a:pt x="7374" y="6706"/>
                </a:cubicBezTo>
                <a:cubicBezTo>
                  <a:pt x="7374" y="6706"/>
                  <a:pt x="7374" y="6706"/>
                  <a:pt x="7374" y="6679"/>
                </a:cubicBezTo>
                <a:lnTo>
                  <a:pt x="7374" y="6652"/>
                </a:lnTo>
                <a:cubicBezTo>
                  <a:pt x="7374" y="6652"/>
                  <a:pt x="7374" y="6652"/>
                  <a:pt x="7374" y="6625"/>
                </a:cubicBezTo>
                <a:lnTo>
                  <a:pt x="7374" y="6572"/>
                </a:lnTo>
                <a:lnTo>
                  <a:pt x="7347" y="6572"/>
                </a:lnTo>
                <a:cubicBezTo>
                  <a:pt x="7347" y="6544"/>
                  <a:pt x="7347" y="6518"/>
                  <a:pt x="7347" y="6518"/>
                </a:cubicBezTo>
                <a:lnTo>
                  <a:pt x="7321" y="6491"/>
                </a:lnTo>
                <a:cubicBezTo>
                  <a:pt x="7321" y="6465"/>
                  <a:pt x="7347" y="6465"/>
                  <a:pt x="7347" y="6465"/>
                </a:cubicBezTo>
                <a:cubicBezTo>
                  <a:pt x="7321" y="6465"/>
                  <a:pt x="7294" y="6437"/>
                  <a:pt x="7321" y="6437"/>
                </a:cubicBezTo>
                <a:cubicBezTo>
                  <a:pt x="7321" y="6437"/>
                  <a:pt x="7321" y="6437"/>
                  <a:pt x="7321" y="6411"/>
                </a:cubicBezTo>
                <a:cubicBezTo>
                  <a:pt x="7294" y="6411"/>
                  <a:pt x="7294" y="6411"/>
                  <a:pt x="7294" y="6411"/>
                </a:cubicBezTo>
                <a:cubicBezTo>
                  <a:pt x="7294" y="6411"/>
                  <a:pt x="7267" y="6357"/>
                  <a:pt x="7240" y="6357"/>
                </a:cubicBezTo>
                <a:cubicBezTo>
                  <a:pt x="7240" y="6357"/>
                  <a:pt x="7240" y="6330"/>
                  <a:pt x="7213" y="6330"/>
                </a:cubicBezTo>
                <a:lnTo>
                  <a:pt x="7187" y="6357"/>
                </a:lnTo>
                <a:cubicBezTo>
                  <a:pt x="7187" y="6357"/>
                  <a:pt x="7133" y="6330"/>
                  <a:pt x="7159" y="6330"/>
                </a:cubicBezTo>
                <a:lnTo>
                  <a:pt x="7187" y="6330"/>
                </a:lnTo>
                <a:cubicBezTo>
                  <a:pt x="7187" y="6303"/>
                  <a:pt x="7159" y="6303"/>
                  <a:pt x="7159" y="6303"/>
                </a:cubicBezTo>
                <a:cubicBezTo>
                  <a:pt x="7159" y="6277"/>
                  <a:pt x="7159" y="6250"/>
                  <a:pt x="7159" y="6250"/>
                </a:cubicBezTo>
                <a:cubicBezTo>
                  <a:pt x="7159" y="6277"/>
                  <a:pt x="7133" y="6303"/>
                  <a:pt x="7133" y="6303"/>
                </a:cubicBezTo>
                <a:cubicBezTo>
                  <a:pt x="7133" y="6303"/>
                  <a:pt x="7106" y="6277"/>
                  <a:pt x="7080" y="6250"/>
                </a:cubicBezTo>
                <a:cubicBezTo>
                  <a:pt x="7052" y="6223"/>
                  <a:pt x="7052" y="6196"/>
                  <a:pt x="7052" y="6169"/>
                </a:cubicBezTo>
                <a:cubicBezTo>
                  <a:pt x="7052" y="6169"/>
                  <a:pt x="7106" y="6196"/>
                  <a:pt x="7080" y="6169"/>
                </a:cubicBezTo>
                <a:cubicBezTo>
                  <a:pt x="7052" y="6169"/>
                  <a:pt x="6972" y="6143"/>
                  <a:pt x="6945" y="6089"/>
                </a:cubicBezTo>
                <a:cubicBezTo>
                  <a:pt x="6945" y="6062"/>
                  <a:pt x="6918" y="6035"/>
                  <a:pt x="6918" y="6062"/>
                </a:cubicBezTo>
                <a:lnTo>
                  <a:pt x="6892" y="6035"/>
                </a:lnTo>
                <a:cubicBezTo>
                  <a:pt x="6892" y="6035"/>
                  <a:pt x="6865" y="6035"/>
                  <a:pt x="6892" y="6035"/>
                </a:cubicBezTo>
                <a:lnTo>
                  <a:pt x="6918" y="6035"/>
                </a:lnTo>
                <a:cubicBezTo>
                  <a:pt x="6918" y="6008"/>
                  <a:pt x="6918" y="6008"/>
                  <a:pt x="6892" y="6008"/>
                </a:cubicBezTo>
                <a:cubicBezTo>
                  <a:pt x="6892" y="5981"/>
                  <a:pt x="6865" y="5955"/>
                  <a:pt x="6865" y="5928"/>
                </a:cubicBezTo>
                <a:cubicBezTo>
                  <a:pt x="6865" y="5901"/>
                  <a:pt x="6865" y="5901"/>
                  <a:pt x="6838" y="5901"/>
                </a:cubicBezTo>
                <a:cubicBezTo>
                  <a:pt x="6838" y="5901"/>
                  <a:pt x="6838" y="5901"/>
                  <a:pt x="6838" y="5874"/>
                </a:cubicBezTo>
                <a:cubicBezTo>
                  <a:pt x="6838" y="5848"/>
                  <a:pt x="6838" y="5821"/>
                  <a:pt x="6838" y="5821"/>
                </a:cubicBezTo>
                <a:cubicBezTo>
                  <a:pt x="6811" y="5821"/>
                  <a:pt x="6784" y="5821"/>
                  <a:pt x="6758" y="5793"/>
                </a:cubicBezTo>
                <a:cubicBezTo>
                  <a:pt x="6758" y="5767"/>
                  <a:pt x="6784" y="5740"/>
                  <a:pt x="6758" y="5740"/>
                </a:cubicBezTo>
                <a:cubicBezTo>
                  <a:pt x="6758" y="5740"/>
                  <a:pt x="6730" y="5767"/>
                  <a:pt x="6730" y="5740"/>
                </a:cubicBezTo>
                <a:cubicBezTo>
                  <a:pt x="6704" y="5714"/>
                  <a:pt x="6677" y="5686"/>
                  <a:pt x="6623" y="5714"/>
                </a:cubicBezTo>
                <a:cubicBezTo>
                  <a:pt x="6596" y="5740"/>
                  <a:pt x="6596" y="5714"/>
                  <a:pt x="6596" y="5714"/>
                </a:cubicBezTo>
                <a:cubicBezTo>
                  <a:pt x="6570" y="5714"/>
                  <a:pt x="6516" y="5686"/>
                  <a:pt x="6489" y="5686"/>
                </a:cubicBezTo>
                <a:cubicBezTo>
                  <a:pt x="6462" y="5660"/>
                  <a:pt x="6462" y="5660"/>
                  <a:pt x="6462" y="5660"/>
                </a:cubicBezTo>
                <a:cubicBezTo>
                  <a:pt x="6462" y="5633"/>
                  <a:pt x="6462" y="5633"/>
                  <a:pt x="6462" y="5633"/>
                </a:cubicBezTo>
                <a:cubicBezTo>
                  <a:pt x="6462" y="5633"/>
                  <a:pt x="6436" y="5606"/>
                  <a:pt x="6408" y="5606"/>
                </a:cubicBezTo>
                <a:cubicBezTo>
                  <a:pt x="6382" y="5606"/>
                  <a:pt x="6382" y="5606"/>
                  <a:pt x="6382" y="5606"/>
                </a:cubicBezTo>
                <a:cubicBezTo>
                  <a:pt x="6382" y="5579"/>
                  <a:pt x="6382" y="5579"/>
                  <a:pt x="6382" y="5579"/>
                </a:cubicBezTo>
                <a:cubicBezTo>
                  <a:pt x="6355" y="5579"/>
                  <a:pt x="6355" y="5579"/>
                  <a:pt x="6355" y="5579"/>
                </a:cubicBezTo>
                <a:cubicBezTo>
                  <a:pt x="6355" y="5579"/>
                  <a:pt x="6329" y="5552"/>
                  <a:pt x="6301" y="5552"/>
                </a:cubicBezTo>
                <a:cubicBezTo>
                  <a:pt x="6301" y="5579"/>
                  <a:pt x="6301" y="5579"/>
                  <a:pt x="6301" y="5579"/>
                </a:cubicBezTo>
                <a:lnTo>
                  <a:pt x="6275" y="5552"/>
                </a:lnTo>
                <a:cubicBezTo>
                  <a:pt x="6275" y="5579"/>
                  <a:pt x="6248" y="5579"/>
                  <a:pt x="6248" y="5579"/>
                </a:cubicBezTo>
                <a:cubicBezTo>
                  <a:pt x="6221" y="5579"/>
                  <a:pt x="6248" y="5552"/>
                  <a:pt x="6248" y="5552"/>
                </a:cubicBezTo>
                <a:lnTo>
                  <a:pt x="6248" y="5526"/>
                </a:lnTo>
                <a:lnTo>
                  <a:pt x="6221" y="5499"/>
                </a:lnTo>
                <a:cubicBezTo>
                  <a:pt x="6221" y="5472"/>
                  <a:pt x="6221" y="5445"/>
                  <a:pt x="6167" y="5445"/>
                </a:cubicBezTo>
                <a:cubicBezTo>
                  <a:pt x="6114" y="5445"/>
                  <a:pt x="6114" y="5445"/>
                  <a:pt x="6114" y="5445"/>
                </a:cubicBezTo>
                <a:lnTo>
                  <a:pt x="6087" y="5445"/>
                </a:lnTo>
                <a:cubicBezTo>
                  <a:pt x="6060" y="5445"/>
                  <a:pt x="6060" y="5472"/>
                  <a:pt x="6060" y="5445"/>
                </a:cubicBezTo>
                <a:cubicBezTo>
                  <a:pt x="6060" y="5445"/>
                  <a:pt x="6033" y="5445"/>
                  <a:pt x="6007" y="5445"/>
                </a:cubicBezTo>
                <a:lnTo>
                  <a:pt x="5979" y="5499"/>
                </a:lnTo>
                <a:lnTo>
                  <a:pt x="5953" y="5499"/>
                </a:lnTo>
                <a:cubicBezTo>
                  <a:pt x="5953" y="5526"/>
                  <a:pt x="5979" y="5526"/>
                  <a:pt x="5953" y="5552"/>
                </a:cubicBezTo>
                <a:cubicBezTo>
                  <a:pt x="5953" y="5552"/>
                  <a:pt x="5953" y="5552"/>
                  <a:pt x="5926" y="5552"/>
                </a:cubicBezTo>
                <a:cubicBezTo>
                  <a:pt x="5926" y="5552"/>
                  <a:pt x="5926" y="5526"/>
                  <a:pt x="5926" y="5552"/>
                </a:cubicBezTo>
                <a:cubicBezTo>
                  <a:pt x="5926" y="5552"/>
                  <a:pt x="5926" y="5552"/>
                  <a:pt x="5926" y="5579"/>
                </a:cubicBezTo>
                <a:lnTo>
                  <a:pt x="5899" y="5606"/>
                </a:lnTo>
                <a:cubicBezTo>
                  <a:pt x="5872" y="5633"/>
                  <a:pt x="5872" y="5633"/>
                  <a:pt x="5872" y="5633"/>
                </a:cubicBezTo>
                <a:cubicBezTo>
                  <a:pt x="5872" y="5633"/>
                  <a:pt x="5845" y="5633"/>
                  <a:pt x="5819" y="5633"/>
                </a:cubicBezTo>
                <a:cubicBezTo>
                  <a:pt x="5819" y="5633"/>
                  <a:pt x="5792" y="5660"/>
                  <a:pt x="5765" y="5660"/>
                </a:cubicBezTo>
                <a:lnTo>
                  <a:pt x="5738" y="5660"/>
                </a:lnTo>
                <a:cubicBezTo>
                  <a:pt x="5738" y="5660"/>
                  <a:pt x="5738" y="5686"/>
                  <a:pt x="5685" y="5660"/>
                </a:cubicBezTo>
                <a:cubicBezTo>
                  <a:pt x="5657" y="5660"/>
                  <a:pt x="5631" y="5633"/>
                  <a:pt x="5631" y="5633"/>
                </a:cubicBezTo>
                <a:cubicBezTo>
                  <a:pt x="5631" y="5606"/>
                  <a:pt x="5604" y="5606"/>
                  <a:pt x="5578" y="5606"/>
                </a:cubicBezTo>
                <a:lnTo>
                  <a:pt x="5550" y="5606"/>
                </a:lnTo>
                <a:lnTo>
                  <a:pt x="5524" y="5606"/>
                </a:lnTo>
                <a:cubicBezTo>
                  <a:pt x="5524" y="5606"/>
                  <a:pt x="5524" y="5606"/>
                  <a:pt x="5497" y="5606"/>
                </a:cubicBezTo>
                <a:cubicBezTo>
                  <a:pt x="5470" y="5606"/>
                  <a:pt x="5470" y="5606"/>
                  <a:pt x="5470" y="5606"/>
                </a:cubicBezTo>
                <a:lnTo>
                  <a:pt x="5443" y="5633"/>
                </a:lnTo>
                <a:cubicBezTo>
                  <a:pt x="5443" y="5606"/>
                  <a:pt x="5443" y="5606"/>
                  <a:pt x="5443" y="5606"/>
                </a:cubicBezTo>
                <a:lnTo>
                  <a:pt x="5416" y="5606"/>
                </a:lnTo>
                <a:cubicBezTo>
                  <a:pt x="5416" y="5579"/>
                  <a:pt x="5416" y="5552"/>
                  <a:pt x="5390" y="5552"/>
                </a:cubicBezTo>
                <a:cubicBezTo>
                  <a:pt x="5390" y="5579"/>
                  <a:pt x="5363" y="5606"/>
                  <a:pt x="5363" y="5579"/>
                </a:cubicBezTo>
                <a:cubicBezTo>
                  <a:pt x="5336" y="5579"/>
                  <a:pt x="5336" y="5579"/>
                  <a:pt x="5309" y="5579"/>
                </a:cubicBezTo>
                <a:cubicBezTo>
                  <a:pt x="5282" y="5579"/>
                  <a:pt x="5228" y="5579"/>
                  <a:pt x="5202" y="5579"/>
                </a:cubicBezTo>
                <a:cubicBezTo>
                  <a:pt x="5202" y="5552"/>
                  <a:pt x="5175" y="5552"/>
                  <a:pt x="5149" y="5552"/>
                </a:cubicBezTo>
                <a:lnTo>
                  <a:pt x="5121" y="5526"/>
                </a:lnTo>
                <a:cubicBezTo>
                  <a:pt x="5094" y="5526"/>
                  <a:pt x="5041" y="5552"/>
                  <a:pt x="5041" y="5552"/>
                </a:cubicBezTo>
                <a:lnTo>
                  <a:pt x="5014" y="5579"/>
                </a:lnTo>
                <a:cubicBezTo>
                  <a:pt x="5014" y="5579"/>
                  <a:pt x="5041" y="5552"/>
                  <a:pt x="5041" y="5526"/>
                </a:cubicBezTo>
                <a:cubicBezTo>
                  <a:pt x="5041" y="5526"/>
                  <a:pt x="5041" y="5499"/>
                  <a:pt x="5014" y="5526"/>
                </a:cubicBezTo>
                <a:cubicBezTo>
                  <a:pt x="5014" y="5526"/>
                  <a:pt x="5014" y="5526"/>
                  <a:pt x="4987" y="5526"/>
                </a:cubicBezTo>
                <a:cubicBezTo>
                  <a:pt x="4987" y="5499"/>
                  <a:pt x="4961" y="5499"/>
                  <a:pt x="4961" y="5499"/>
                </a:cubicBezTo>
                <a:cubicBezTo>
                  <a:pt x="4961" y="5472"/>
                  <a:pt x="4961" y="5445"/>
                  <a:pt x="4961" y="5445"/>
                </a:cubicBezTo>
                <a:cubicBezTo>
                  <a:pt x="4961" y="5445"/>
                  <a:pt x="4907" y="5418"/>
                  <a:pt x="4907" y="5392"/>
                </a:cubicBezTo>
                <a:cubicBezTo>
                  <a:pt x="4907" y="5392"/>
                  <a:pt x="4907" y="5364"/>
                  <a:pt x="4880" y="5364"/>
                </a:cubicBezTo>
                <a:cubicBezTo>
                  <a:pt x="4880" y="5364"/>
                  <a:pt x="4853" y="5392"/>
                  <a:pt x="4853" y="5364"/>
                </a:cubicBezTo>
                <a:cubicBezTo>
                  <a:pt x="4853" y="5364"/>
                  <a:pt x="4853" y="5338"/>
                  <a:pt x="4827" y="5338"/>
                </a:cubicBezTo>
                <a:cubicBezTo>
                  <a:pt x="4853" y="5338"/>
                  <a:pt x="4853" y="5338"/>
                  <a:pt x="4880" y="5338"/>
                </a:cubicBezTo>
                <a:cubicBezTo>
                  <a:pt x="4880" y="5338"/>
                  <a:pt x="4907" y="5338"/>
                  <a:pt x="4907" y="5364"/>
                </a:cubicBezTo>
                <a:cubicBezTo>
                  <a:pt x="4907" y="5364"/>
                  <a:pt x="4934" y="5392"/>
                  <a:pt x="4961" y="5392"/>
                </a:cubicBezTo>
                <a:cubicBezTo>
                  <a:pt x="4961" y="5418"/>
                  <a:pt x="4961" y="5392"/>
                  <a:pt x="4961" y="5418"/>
                </a:cubicBezTo>
                <a:cubicBezTo>
                  <a:pt x="4961" y="5418"/>
                  <a:pt x="4987" y="5472"/>
                  <a:pt x="5014" y="5472"/>
                </a:cubicBezTo>
                <a:cubicBezTo>
                  <a:pt x="5041" y="5472"/>
                  <a:pt x="5068" y="5445"/>
                  <a:pt x="5068" y="5445"/>
                </a:cubicBezTo>
                <a:cubicBezTo>
                  <a:pt x="5094" y="5472"/>
                  <a:pt x="5094" y="5472"/>
                  <a:pt x="5094" y="5445"/>
                </a:cubicBezTo>
                <a:cubicBezTo>
                  <a:pt x="5094" y="5445"/>
                  <a:pt x="5094" y="5445"/>
                  <a:pt x="5121" y="5445"/>
                </a:cubicBezTo>
                <a:cubicBezTo>
                  <a:pt x="5121" y="5445"/>
                  <a:pt x="5121" y="5472"/>
                  <a:pt x="5121" y="5445"/>
                </a:cubicBezTo>
                <a:cubicBezTo>
                  <a:pt x="5121" y="5445"/>
                  <a:pt x="5121" y="5445"/>
                  <a:pt x="5149" y="5445"/>
                </a:cubicBezTo>
                <a:lnTo>
                  <a:pt x="5175" y="5499"/>
                </a:lnTo>
                <a:cubicBezTo>
                  <a:pt x="5202" y="5499"/>
                  <a:pt x="5202" y="5472"/>
                  <a:pt x="5228" y="5499"/>
                </a:cubicBezTo>
                <a:cubicBezTo>
                  <a:pt x="5228" y="5499"/>
                  <a:pt x="5256" y="5526"/>
                  <a:pt x="5282" y="5526"/>
                </a:cubicBezTo>
                <a:cubicBezTo>
                  <a:pt x="5309" y="5526"/>
                  <a:pt x="5309" y="5526"/>
                  <a:pt x="5309" y="5526"/>
                </a:cubicBezTo>
                <a:cubicBezTo>
                  <a:pt x="5336" y="5552"/>
                  <a:pt x="5336" y="5552"/>
                  <a:pt x="5336" y="5552"/>
                </a:cubicBezTo>
                <a:lnTo>
                  <a:pt x="5363" y="5552"/>
                </a:lnTo>
                <a:cubicBezTo>
                  <a:pt x="5363" y="5526"/>
                  <a:pt x="5336" y="5526"/>
                  <a:pt x="5336" y="5526"/>
                </a:cubicBezTo>
                <a:cubicBezTo>
                  <a:pt x="5336" y="5526"/>
                  <a:pt x="5336" y="5499"/>
                  <a:pt x="5363" y="5499"/>
                </a:cubicBezTo>
                <a:cubicBezTo>
                  <a:pt x="5363" y="5499"/>
                  <a:pt x="5390" y="5526"/>
                  <a:pt x="5390" y="5499"/>
                </a:cubicBezTo>
                <a:lnTo>
                  <a:pt x="5416" y="5499"/>
                </a:lnTo>
                <a:cubicBezTo>
                  <a:pt x="5443" y="5499"/>
                  <a:pt x="5470" y="5445"/>
                  <a:pt x="5470" y="5445"/>
                </a:cubicBezTo>
                <a:cubicBezTo>
                  <a:pt x="5497" y="5445"/>
                  <a:pt x="5524" y="5445"/>
                  <a:pt x="5524" y="5445"/>
                </a:cubicBezTo>
                <a:cubicBezTo>
                  <a:pt x="5550" y="5445"/>
                  <a:pt x="5550" y="5445"/>
                  <a:pt x="5550" y="5445"/>
                </a:cubicBezTo>
                <a:cubicBezTo>
                  <a:pt x="5578" y="5445"/>
                  <a:pt x="5604" y="5445"/>
                  <a:pt x="5604" y="5418"/>
                </a:cubicBezTo>
                <a:cubicBezTo>
                  <a:pt x="5604" y="5418"/>
                  <a:pt x="5604" y="5392"/>
                  <a:pt x="5604" y="5364"/>
                </a:cubicBezTo>
                <a:cubicBezTo>
                  <a:pt x="5604" y="5364"/>
                  <a:pt x="5604" y="5338"/>
                  <a:pt x="5631" y="5338"/>
                </a:cubicBezTo>
                <a:cubicBezTo>
                  <a:pt x="5631" y="5338"/>
                  <a:pt x="5657" y="5338"/>
                  <a:pt x="5657" y="5311"/>
                </a:cubicBezTo>
                <a:cubicBezTo>
                  <a:pt x="5685" y="5311"/>
                  <a:pt x="5685" y="5285"/>
                  <a:pt x="5685" y="5285"/>
                </a:cubicBezTo>
                <a:cubicBezTo>
                  <a:pt x="5712" y="5285"/>
                  <a:pt x="5685" y="5285"/>
                  <a:pt x="5712" y="5257"/>
                </a:cubicBezTo>
                <a:lnTo>
                  <a:pt x="5738" y="5230"/>
                </a:lnTo>
                <a:cubicBezTo>
                  <a:pt x="5765" y="5230"/>
                  <a:pt x="5765" y="5230"/>
                  <a:pt x="5765" y="5204"/>
                </a:cubicBezTo>
                <a:cubicBezTo>
                  <a:pt x="5765" y="5204"/>
                  <a:pt x="5819" y="5150"/>
                  <a:pt x="5845" y="5150"/>
                </a:cubicBezTo>
                <a:cubicBezTo>
                  <a:pt x="5899" y="5150"/>
                  <a:pt x="5899" y="5150"/>
                  <a:pt x="5926" y="5177"/>
                </a:cubicBezTo>
                <a:cubicBezTo>
                  <a:pt x="5979" y="5204"/>
                  <a:pt x="5953" y="5204"/>
                  <a:pt x="5979" y="5204"/>
                </a:cubicBezTo>
                <a:cubicBezTo>
                  <a:pt x="6007" y="5177"/>
                  <a:pt x="6033" y="5150"/>
                  <a:pt x="6087" y="5150"/>
                </a:cubicBezTo>
                <a:cubicBezTo>
                  <a:pt x="6114" y="5123"/>
                  <a:pt x="6141" y="5123"/>
                  <a:pt x="6141" y="5097"/>
                </a:cubicBezTo>
                <a:cubicBezTo>
                  <a:pt x="6167" y="5097"/>
                  <a:pt x="6221" y="5042"/>
                  <a:pt x="6221" y="5042"/>
                </a:cubicBezTo>
                <a:lnTo>
                  <a:pt x="6248" y="5042"/>
                </a:lnTo>
                <a:cubicBezTo>
                  <a:pt x="6248" y="5016"/>
                  <a:pt x="6275" y="5016"/>
                  <a:pt x="6248" y="5016"/>
                </a:cubicBezTo>
                <a:cubicBezTo>
                  <a:pt x="6248" y="5016"/>
                  <a:pt x="6221" y="4989"/>
                  <a:pt x="6194" y="4963"/>
                </a:cubicBezTo>
                <a:cubicBezTo>
                  <a:pt x="6194" y="4963"/>
                  <a:pt x="6194" y="4935"/>
                  <a:pt x="6167" y="4935"/>
                </a:cubicBezTo>
                <a:lnTo>
                  <a:pt x="6141" y="4935"/>
                </a:lnTo>
                <a:lnTo>
                  <a:pt x="6141" y="4909"/>
                </a:lnTo>
                <a:cubicBezTo>
                  <a:pt x="6141" y="4909"/>
                  <a:pt x="6060" y="4909"/>
                  <a:pt x="6033" y="4882"/>
                </a:cubicBezTo>
                <a:cubicBezTo>
                  <a:pt x="6033" y="4882"/>
                  <a:pt x="6033" y="4882"/>
                  <a:pt x="6007" y="4882"/>
                </a:cubicBezTo>
                <a:cubicBezTo>
                  <a:pt x="6007" y="4855"/>
                  <a:pt x="6007" y="4828"/>
                  <a:pt x="6007" y="4828"/>
                </a:cubicBezTo>
                <a:cubicBezTo>
                  <a:pt x="6007" y="4855"/>
                  <a:pt x="6007" y="4855"/>
                  <a:pt x="5979" y="4855"/>
                </a:cubicBezTo>
                <a:cubicBezTo>
                  <a:pt x="5979" y="4855"/>
                  <a:pt x="5953" y="4828"/>
                  <a:pt x="5926" y="4855"/>
                </a:cubicBezTo>
                <a:lnTo>
                  <a:pt x="5899" y="4855"/>
                </a:lnTo>
                <a:cubicBezTo>
                  <a:pt x="5899" y="4855"/>
                  <a:pt x="5872" y="4855"/>
                  <a:pt x="5899" y="4855"/>
                </a:cubicBezTo>
                <a:lnTo>
                  <a:pt x="5926" y="4828"/>
                </a:lnTo>
                <a:cubicBezTo>
                  <a:pt x="5926" y="4828"/>
                  <a:pt x="5953" y="4828"/>
                  <a:pt x="5979" y="4801"/>
                </a:cubicBezTo>
                <a:cubicBezTo>
                  <a:pt x="6007" y="4801"/>
                  <a:pt x="6007" y="4721"/>
                  <a:pt x="6007" y="4694"/>
                </a:cubicBezTo>
                <a:cubicBezTo>
                  <a:pt x="6007" y="4667"/>
                  <a:pt x="6007" y="4667"/>
                  <a:pt x="5979" y="4667"/>
                </a:cubicBezTo>
                <a:lnTo>
                  <a:pt x="5953" y="4694"/>
                </a:lnTo>
                <a:cubicBezTo>
                  <a:pt x="5926" y="4667"/>
                  <a:pt x="5926" y="4667"/>
                  <a:pt x="5926" y="4667"/>
                </a:cubicBezTo>
                <a:cubicBezTo>
                  <a:pt x="5899" y="4667"/>
                  <a:pt x="5872" y="4667"/>
                  <a:pt x="5872" y="4667"/>
                </a:cubicBezTo>
                <a:cubicBezTo>
                  <a:pt x="5845" y="4667"/>
                  <a:pt x="5845" y="4694"/>
                  <a:pt x="5845" y="4694"/>
                </a:cubicBezTo>
                <a:lnTo>
                  <a:pt x="5819" y="4694"/>
                </a:lnTo>
                <a:cubicBezTo>
                  <a:pt x="5819" y="4721"/>
                  <a:pt x="5819" y="4721"/>
                  <a:pt x="5792" y="4721"/>
                </a:cubicBezTo>
                <a:cubicBezTo>
                  <a:pt x="5792" y="4721"/>
                  <a:pt x="5765" y="4721"/>
                  <a:pt x="5738" y="4748"/>
                </a:cubicBezTo>
                <a:lnTo>
                  <a:pt x="5685" y="4775"/>
                </a:lnTo>
                <a:cubicBezTo>
                  <a:pt x="5657" y="4775"/>
                  <a:pt x="5657" y="4775"/>
                  <a:pt x="5657" y="4775"/>
                </a:cubicBezTo>
                <a:cubicBezTo>
                  <a:pt x="5631" y="4801"/>
                  <a:pt x="5578" y="4828"/>
                  <a:pt x="5578" y="4828"/>
                </a:cubicBezTo>
                <a:cubicBezTo>
                  <a:pt x="5578" y="4855"/>
                  <a:pt x="5550" y="4855"/>
                  <a:pt x="5524" y="4855"/>
                </a:cubicBezTo>
                <a:cubicBezTo>
                  <a:pt x="5524" y="4855"/>
                  <a:pt x="5524" y="4855"/>
                  <a:pt x="5497" y="4855"/>
                </a:cubicBezTo>
                <a:cubicBezTo>
                  <a:pt x="5497" y="4855"/>
                  <a:pt x="5470" y="4855"/>
                  <a:pt x="5443" y="4855"/>
                </a:cubicBezTo>
                <a:lnTo>
                  <a:pt x="5443" y="4882"/>
                </a:lnTo>
                <a:cubicBezTo>
                  <a:pt x="5443" y="4855"/>
                  <a:pt x="5443" y="4855"/>
                  <a:pt x="5416" y="4855"/>
                </a:cubicBezTo>
                <a:cubicBezTo>
                  <a:pt x="5416" y="4855"/>
                  <a:pt x="5416" y="4828"/>
                  <a:pt x="5390" y="4828"/>
                </a:cubicBezTo>
                <a:lnTo>
                  <a:pt x="5363" y="4801"/>
                </a:lnTo>
                <a:cubicBezTo>
                  <a:pt x="5363" y="4801"/>
                  <a:pt x="5336" y="4801"/>
                  <a:pt x="5363" y="4801"/>
                </a:cubicBezTo>
                <a:lnTo>
                  <a:pt x="5390" y="4801"/>
                </a:lnTo>
                <a:cubicBezTo>
                  <a:pt x="5416" y="4801"/>
                  <a:pt x="5443" y="4855"/>
                  <a:pt x="5470" y="4855"/>
                </a:cubicBezTo>
                <a:cubicBezTo>
                  <a:pt x="5470" y="4828"/>
                  <a:pt x="5497" y="4828"/>
                  <a:pt x="5497" y="4828"/>
                </a:cubicBezTo>
                <a:cubicBezTo>
                  <a:pt x="5524" y="4828"/>
                  <a:pt x="5524" y="4828"/>
                  <a:pt x="5524" y="4828"/>
                </a:cubicBezTo>
                <a:cubicBezTo>
                  <a:pt x="5550" y="4828"/>
                  <a:pt x="5604" y="4748"/>
                  <a:pt x="5604" y="4748"/>
                </a:cubicBezTo>
                <a:cubicBezTo>
                  <a:pt x="5604" y="4748"/>
                  <a:pt x="5604" y="4748"/>
                  <a:pt x="5631" y="4721"/>
                </a:cubicBezTo>
                <a:lnTo>
                  <a:pt x="5657" y="4694"/>
                </a:lnTo>
                <a:cubicBezTo>
                  <a:pt x="5657" y="4694"/>
                  <a:pt x="5657" y="4694"/>
                  <a:pt x="5685" y="4694"/>
                </a:cubicBezTo>
                <a:cubicBezTo>
                  <a:pt x="5685" y="4667"/>
                  <a:pt x="5685" y="4667"/>
                  <a:pt x="5685" y="4667"/>
                </a:cubicBezTo>
                <a:cubicBezTo>
                  <a:pt x="5712" y="4667"/>
                  <a:pt x="5712" y="4667"/>
                  <a:pt x="5712" y="4667"/>
                </a:cubicBezTo>
                <a:cubicBezTo>
                  <a:pt x="5712" y="4641"/>
                  <a:pt x="5738" y="4641"/>
                  <a:pt x="5738" y="4641"/>
                </a:cubicBezTo>
                <a:cubicBezTo>
                  <a:pt x="5738" y="4641"/>
                  <a:pt x="5738" y="4667"/>
                  <a:pt x="5765" y="4667"/>
                </a:cubicBezTo>
                <a:cubicBezTo>
                  <a:pt x="5792" y="4667"/>
                  <a:pt x="5792" y="4667"/>
                  <a:pt x="5819" y="4667"/>
                </a:cubicBezTo>
                <a:cubicBezTo>
                  <a:pt x="5819" y="4641"/>
                  <a:pt x="5845" y="4641"/>
                  <a:pt x="5872" y="4613"/>
                </a:cubicBezTo>
                <a:cubicBezTo>
                  <a:pt x="5899" y="4613"/>
                  <a:pt x="5926" y="4613"/>
                  <a:pt x="5926" y="4641"/>
                </a:cubicBezTo>
                <a:cubicBezTo>
                  <a:pt x="5953" y="4641"/>
                  <a:pt x="5926" y="4641"/>
                  <a:pt x="5953" y="4641"/>
                </a:cubicBezTo>
                <a:cubicBezTo>
                  <a:pt x="5953" y="4613"/>
                  <a:pt x="6007" y="4587"/>
                  <a:pt x="6033" y="4613"/>
                </a:cubicBezTo>
                <a:cubicBezTo>
                  <a:pt x="6060" y="4613"/>
                  <a:pt x="6060" y="4613"/>
                  <a:pt x="6060" y="4613"/>
                </a:cubicBezTo>
                <a:cubicBezTo>
                  <a:pt x="6087" y="4613"/>
                  <a:pt x="6087" y="4641"/>
                  <a:pt x="6087" y="4641"/>
                </a:cubicBezTo>
                <a:cubicBezTo>
                  <a:pt x="6114" y="4613"/>
                  <a:pt x="6114" y="4613"/>
                  <a:pt x="6114" y="4587"/>
                </a:cubicBezTo>
                <a:lnTo>
                  <a:pt x="6114" y="4560"/>
                </a:lnTo>
                <a:cubicBezTo>
                  <a:pt x="6141" y="4560"/>
                  <a:pt x="6194" y="4506"/>
                  <a:pt x="6221" y="4506"/>
                </a:cubicBezTo>
                <a:cubicBezTo>
                  <a:pt x="6221" y="4479"/>
                  <a:pt x="6221" y="4453"/>
                  <a:pt x="6248" y="4453"/>
                </a:cubicBezTo>
                <a:cubicBezTo>
                  <a:pt x="6248" y="4453"/>
                  <a:pt x="6248" y="4453"/>
                  <a:pt x="6275" y="4453"/>
                </a:cubicBezTo>
                <a:cubicBezTo>
                  <a:pt x="6275" y="4453"/>
                  <a:pt x="6275" y="4453"/>
                  <a:pt x="6301" y="4426"/>
                </a:cubicBezTo>
                <a:cubicBezTo>
                  <a:pt x="6301" y="4426"/>
                  <a:pt x="6329" y="4399"/>
                  <a:pt x="6329" y="4372"/>
                </a:cubicBezTo>
                <a:lnTo>
                  <a:pt x="6355" y="4346"/>
                </a:lnTo>
                <a:cubicBezTo>
                  <a:pt x="6382" y="4319"/>
                  <a:pt x="6382" y="4319"/>
                  <a:pt x="6355" y="4292"/>
                </a:cubicBezTo>
                <a:cubicBezTo>
                  <a:pt x="6355" y="4292"/>
                  <a:pt x="6355" y="4238"/>
                  <a:pt x="6355" y="4212"/>
                </a:cubicBezTo>
                <a:cubicBezTo>
                  <a:pt x="6382" y="4212"/>
                  <a:pt x="6408" y="4212"/>
                  <a:pt x="6408" y="4184"/>
                </a:cubicBezTo>
                <a:cubicBezTo>
                  <a:pt x="6436" y="4158"/>
                  <a:pt x="6436" y="4158"/>
                  <a:pt x="6408" y="4158"/>
                </a:cubicBezTo>
                <a:lnTo>
                  <a:pt x="6329" y="4158"/>
                </a:lnTo>
                <a:cubicBezTo>
                  <a:pt x="6329" y="4131"/>
                  <a:pt x="6301" y="4131"/>
                  <a:pt x="6301" y="4131"/>
                </a:cubicBezTo>
                <a:cubicBezTo>
                  <a:pt x="6329" y="4131"/>
                  <a:pt x="6329" y="4131"/>
                  <a:pt x="6329" y="4131"/>
                </a:cubicBezTo>
                <a:cubicBezTo>
                  <a:pt x="6329" y="4104"/>
                  <a:pt x="6329" y="4104"/>
                  <a:pt x="6355" y="4104"/>
                </a:cubicBezTo>
                <a:cubicBezTo>
                  <a:pt x="6355" y="4104"/>
                  <a:pt x="6382" y="4104"/>
                  <a:pt x="6382" y="4131"/>
                </a:cubicBezTo>
                <a:cubicBezTo>
                  <a:pt x="6382" y="4131"/>
                  <a:pt x="6382" y="4131"/>
                  <a:pt x="6408" y="4131"/>
                </a:cubicBezTo>
                <a:cubicBezTo>
                  <a:pt x="6408" y="4131"/>
                  <a:pt x="6408" y="4104"/>
                  <a:pt x="6408" y="4077"/>
                </a:cubicBezTo>
                <a:cubicBezTo>
                  <a:pt x="6436" y="4077"/>
                  <a:pt x="6436" y="4050"/>
                  <a:pt x="6436" y="4050"/>
                </a:cubicBezTo>
                <a:cubicBezTo>
                  <a:pt x="6408" y="4050"/>
                  <a:pt x="6408" y="4050"/>
                  <a:pt x="6408" y="4050"/>
                </a:cubicBezTo>
                <a:lnTo>
                  <a:pt x="6436" y="4024"/>
                </a:lnTo>
                <a:cubicBezTo>
                  <a:pt x="6462" y="3997"/>
                  <a:pt x="6462" y="3997"/>
                  <a:pt x="6462" y="3997"/>
                </a:cubicBezTo>
                <a:cubicBezTo>
                  <a:pt x="6489" y="3997"/>
                  <a:pt x="6489" y="3997"/>
                  <a:pt x="6489" y="3997"/>
                </a:cubicBezTo>
                <a:cubicBezTo>
                  <a:pt x="6516" y="3997"/>
                  <a:pt x="6516" y="3970"/>
                  <a:pt x="6543" y="3970"/>
                </a:cubicBezTo>
                <a:cubicBezTo>
                  <a:pt x="6543" y="3943"/>
                  <a:pt x="6543" y="3970"/>
                  <a:pt x="6543" y="3943"/>
                </a:cubicBezTo>
                <a:cubicBezTo>
                  <a:pt x="6570" y="3943"/>
                  <a:pt x="6596" y="3890"/>
                  <a:pt x="6596" y="3890"/>
                </a:cubicBezTo>
                <a:lnTo>
                  <a:pt x="6596" y="3862"/>
                </a:lnTo>
                <a:cubicBezTo>
                  <a:pt x="6623" y="3862"/>
                  <a:pt x="6623" y="3862"/>
                  <a:pt x="6623" y="3862"/>
                </a:cubicBezTo>
                <a:cubicBezTo>
                  <a:pt x="6623" y="3836"/>
                  <a:pt x="6677" y="3809"/>
                  <a:pt x="6677" y="3783"/>
                </a:cubicBezTo>
                <a:cubicBezTo>
                  <a:pt x="6677" y="3755"/>
                  <a:pt x="6677" y="3755"/>
                  <a:pt x="6677" y="3755"/>
                </a:cubicBezTo>
                <a:cubicBezTo>
                  <a:pt x="6677" y="3729"/>
                  <a:pt x="6704" y="3702"/>
                  <a:pt x="6704" y="3675"/>
                </a:cubicBezTo>
                <a:cubicBezTo>
                  <a:pt x="6704" y="3648"/>
                  <a:pt x="6704" y="3648"/>
                  <a:pt x="6704" y="3621"/>
                </a:cubicBezTo>
                <a:cubicBezTo>
                  <a:pt x="6677" y="3621"/>
                  <a:pt x="6677" y="3621"/>
                  <a:pt x="6677" y="3595"/>
                </a:cubicBezTo>
                <a:cubicBezTo>
                  <a:pt x="6677" y="3595"/>
                  <a:pt x="6704" y="3595"/>
                  <a:pt x="6704" y="3568"/>
                </a:cubicBezTo>
                <a:cubicBezTo>
                  <a:pt x="6704" y="3568"/>
                  <a:pt x="6704" y="3568"/>
                  <a:pt x="6730" y="3541"/>
                </a:cubicBezTo>
                <a:cubicBezTo>
                  <a:pt x="6730" y="3514"/>
                  <a:pt x="6730" y="3487"/>
                  <a:pt x="6730" y="3487"/>
                </a:cubicBezTo>
                <a:cubicBezTo>
                  <a:pt x="6758" y="3487"/>
                  <a:pt x="6758" y="3487"/>
                  <a:pt x="6758" y="3487"/>
                </a:cubicBezTo>
                <a:lnTo>
                  <a:pt x="6784" y="3433"/>
                </a:lnTo>
                <a:cubicBezTo>
                  <a:pt x="6784" y="3407"/>
                  <a:pt x="6784" y="3407"/>
                  <a:pt x="6811" y="3407"/>
                </a:cubicBezTo>
                <a:cubicBezTo>
                  <a:pt x="6811" y="3380"/>
                  <a:pt x="6811" y="3353"/>
                  <a:pt x="6838" y="3326"/>
                </a:cubicBezTo>
                <a:cubicBezTo>
                  <a:pt x="6865" y="3299"/>
                  <a:pt x="6865" y="3273"/>
                  <a:pt x="6865" y="3273"/>
                </a:cubicBezTo>
                <a:cubicBezTo>
                  <a:pt x="6865" y="3273"/>
                  <a:pt x="6865" y="3273"/>
                  <a:pt x="6838" y="3273"/>
                </a:cubicBezTo>
                <a:cubicBezTo>
                  <a:pt x="6811" y="3273"/>
                  <a:pt x="6784" y="3299"/>
                  <a:pt x="6784" y="3273"/>
                </a:cubicBezTo>
                <a:cubicBezTo>
                  <a:pt x="6811" y="3273"/>
                  <a:pt x="6838" y="3246"/>
                  <a:pt x="6838" y="3246"/>
                </a:cubicBezTo>
                <a:cubicBezTo>
                  <a:pt x="6838" y="3219"/>
                  <a:pt x="6838" y="3219"/>
                  <a:pt x="6811" y="3219"/>
                </a:cubicBezTo>
                <a:lnTo>
                  <a:pt x="6838" y="3192"/>
                </a:lnTo>
                <a:cubicBezTo>
                  <a:pt x="6811" y="3166"/>
                  <a:pt x="6811" y="3166"/>
                  <a:pt x="6811" y="3166"/>
                </a:cubicBezTo>
                <a:lnTo>
                  <a:pt x="6838" y="3166"/>
                </a:lnTo>
                <a:cubicBezTo>
                  <a:pt x="6838" y="3139"/>
                  <a:pt x="6865" y="3032"/>
                  <a:pt x="6892" y="2978"/>
                </a:cubicBezTo>
                <a:cubicBezTo>
                  <a:pt x="6918" y="2951"/>
                  <a:pt x="6918" y="2924"/>
                  <a:pt x="6918" y="2897"/>
                </a:cubicBezTo>
                <a:cubicBezTo>
                  <a:pt x="6918" y="2870"/>
                  <a:pt x="6918" y="2870"/>
                  <a:pt x="6945" y="2870"/>
                </a:cubicBezTo>
                <a:cubicBezTo>
                  <a:pt x="6945" y="2870"/>
                  <a:pt x="6972" y="2844"/>
                  <a:pt x="6999" y="2817"/>
                </a:cubicBezTo>
                <a:cubicBezTo>
                  <a:pt x="7025" y="2790"/>
                  <a:pt x="7080" y="2736"/>
                  <a:pt x="7080" y="2736"/>
                </a:cubicBezTo>
                <a:cubicBezTo>
                  <a:pt x="7080" y="2710"/>
                  <a:pt x="7080" y="2710"/>
                  <a:pt x="7080" y="2682"/>
                </a:cubicBezTo>
                <a:cubicBezTo>
                  <a:pt x="7106" y="2682"/>
                  <a:pt x="7133" y="2656"/>
                  <a:pt x="7133" y="2656"/>
                </a:cubicBezTo>
                <a:cubicBezTo>
                  <a:pt x="7133" y="2629"/>
                  <a:pt x="7133" y="2629"/>
                  <a:pt x="7133" y="2629"/>
                </a:cubicBezTo>
                <a:cubicBezTo>
                  <a:pt x="7133" y="2629"/>
                  <a:pt x="7187" y="2575"/>
                  <a:pt x="7187" y="2548"/>
                </a:cubicBezTo>
                <a:cubicBezTo>
                  <a:pt x="7159" y="2548"/>
                  <a:pt x="7159" y="2548"/>
                  <a:pt x="7159" y="2548"/>
                </a:cubicBezTo>
                <a:cubicBezTo>
                  <a:pt x="7159" y="2522"/>
                  <a:pt x="7159" y="2522"/>
                  <a:pt x="7159" y="2522"/>
                </a:cubicBezTo>
                <a:cubicBezTo>
                  <a:pt x="7159" y="2522"/>
                  <a:pt x="7133" y="2495"/>
                  <a:pt x="7159" y="2495"/>
                </a:cubicBezTo>
                <a:lnTo>
                  <a:pt x="7187" y="2495"/>
                </a:lnTo>
                <a:cubicBezTo>
                  <a:pt x="7159" y="2468"/>
                  <a:pt x="7159" y="2468"/>
                  <a:pt x="7159" y="2468"/>
                </a:cubicBezTo>
                <a:cubicBezTo>
                  <a:pt x="7133" y="2468"/>
                  <a:pt x="7133" y="2468"/>
                  <a:pt x="7133" y="2468"/>
                </a:cubicBezTo>
                <a:cubicBezTo>
                  <a:pt x="7133" y="2441"/>
                  <a:pt x="7133" y="2388"/>
                  <a:pt x="7133" y="2388"/>
                </a:cubicBezTo>
                <a:cubicBezTo>
                  <a:pt x="7133" y="2361"/>
                  <a:pt x="7106" y="2307"/>
                  <a:pt x="7106" y="2307"/>
                </a:cubicBezTo>
                <a:cubicBezTo>
                  <a:pt x="7133" y="2281"/>
                  <a:pt x="7133" y="2281"/>
                  <a:pt x="7106" y="2281"/>
                </a:cubicBezTo>
                <a:cubicBezTo>
                  <a:pt x="7106" y="2253"/>
                  <a:pt x="7080" y="2253"/>
                  <a:pt x="7052" y="2227"/>
                </a:cubicBezTo>
                <a:cubicBezTo>
                  <a:pt x="7025" y="2200"/>
                  <a:pt x="6999" y="2093"/>
                  <a:pt x="6999" y="2119"/>
                </a:cubicBezTo>
                <a:cubicBezTo>
                  <a:pt x="6972" y="2119"/>
                  <a:pt x="6972" y="2146"/>
                  <a:pt x="6945" y="2119"/>
                </a:cubicBezTo>
                <a:lnTo>
                  <a:pt x="6918" y="2119"/>
                </a:lnTo>
                <a:lnTo>
                  <a:pt x="6918" y="2093"/>
                </a:lnTo>
                <a:cubicBezTo>
                  <a:pt x="6918" y="2093"/>
                  <a:pt x="6892" y="2093"/>
                  <a:pt x="6865" y="2093"/>
                </a:cubicBezTo>
                <a:lnTo>
                  <a:pt x="6838" y="2093"/>
                </a:lnTo>
                <a:cubicBezTo>
                  <a:pt x="6811" y="2093"/>
                  <a:pt x="6784" y="2093"/>
                  <a:pt x="6784" y="2093"/>
                </a:cubicBezTo>
                <a:lnTo>
                  <a:pt x="6758" y="2119"/>
                </a:lnTo>
                <a:cubicBezTo>
                  <a:pt x="6730" y="2119"/>
                  <a:pt x="6730" y="2146"/>
                  <a:pt x="6704" y="2146"/>
                </a:cubicBezTo>
                <a:lnTo>
                  <a:pt x="6677" y="2119"/>
                </a:lnTo>
                <a:cubicBezTo>
                  <a:pt x="6677" y="2146"/>
                  <a:pt x="6650" y="2146"/>
                  <a:pt x="6650" y="2119"/>
                </a:cubicBezTo>
                <a:cubicBezTo>
                  <a:pt x="6650" y="2119"/>
                  <a:pt x="6650" y="2119"/>
                  <a:pt x="6623" y="2119"/>
                </a:cubicBezTo>
                <a:cubicBezTo>
                  <a:pt x="6623" y="2119"/>
                  <a:pt x="6596" y="2093"/>
                  <a:pt x="6570" y="2093"/>
                </a:cubicBezTo>
                <a:cubicBezTo>
                  <a:pt x="6570" y="2093"/>
                  <a:pt x="6543" y="2093"/>
                  <a:pt x="6543" y="2119"/>
                </a:cubicBezTo>
                <a:cubicBezTo>
                  <a:pt x="6543" y="2119"/>
                  <a:pt x="6570" y="2119"/>
                  <a:pt x="6543" y="2119"/>
                </a:cubicBezTo>
                <a:cubicBezTo>
                  <a:pt x="6543" y="2146"/>
                  <a:pt x="6543" y="2146"/>
                  <a:pt x="6516" y="2146"/>
                </a:cubicBezTo>
                <a:lnTo>
                  <a:pt x="6516" y="2119"/>
                </a:lnTo>
                <a:cubicBezTo>
                  <a:pt x="6489" y="2146"/>
                  <a:pt x="6489" y="2146"/>
                  <a:pt x="6489" y="2146"/>
                </a:cubicBezTo>
                <a:cubicBezTo>
                  <a:pt x="6462" y="2146"/>
                  <a:pt x="6436" y="2146"/>
                  <a:pt x="6436" y="2146"/>
                </a:cubicBezTo>
                <a:cubicBezTo>
                  <a:pt x="6408" y="2146"/>
                  <a:pt x="6408" y="2146"/>
                  <a:pt x="6408" y="2146"/>
                </a:cubicBezTo>
                <a:lnTo>
                  <a:pt x="6355" y="2146"/>
                </a:lnTo>
                <a:cubicBezTo>
                  <a:pt x="6355" y="2146"/>
                  <a:pt x="6355" y="2146"/>
                  <a:pt x="6329" y="2146"/>
                </a:cubicBezTo>
                <a:lnTo>
                  <a:pt x="6301" y="2146"/>
                </a:lnTo>
                <a:cubicBezTo>
                  <a:pt x="6275" y="2119"/>
                  <a:pt x="6275" y="2119"/>
                  <a:pt x="6275" y="2119"/>
                </a:cubicBezTo>
                <a:cubicBezTo>
                  <a:pt x="6275" y="2119"/>
                  <a:pt x="6221" y="2119"/>
                  <a:pt x="6194" y="2119"/>
                </a:cubicBezTo>
                <a:lnTo>
                  <a:pt x="6167" y="2119"/>
                </a:lnTo>
                <a:lnTo>
                  <a:pt x="6141" y="2119"/>
                </a:lnTo>
                <a:cubicBezTo>
                  <a:pt x="6114" y="2119"/>
                  <a:pt x="6114" y="2093"/>
                  <a:pt x="6114" y="2093"/>
                </a:cubicBezTo>
                <a:cubicBezTo>
                  <a:pt x="6114" y="2119"/>
                  <a:pt x="6087" y="2119"/>
                  <a:pt x="6087" y="2119"/>
                </a:cubicBezTo>
                <a:cubicBezTo>
                  <a:pt x="6087" y="2119"/>
                  <a:pt x="6087" y="2093"/>
                  <a:pt x="6060" y="2093"/>
                </a:cubicBezTo>
                <a:lnTo>
                  <a:pt x="6033" y="2093"/>
                </a:lnTo>
                <a:cubicBezTo>
                  <a:pt x="6033" y="2093"/>
                  <a:pt x="6007" y="2093"/>
                  <a:pt x="5979" y="2093"/>
                </a:cubicBezTo>
                <a:lnTo>
                  <a:pt x="5953" y="2065"/>
                </a:lnTo>
                <a:cubicBezTo>
                  <a:pt x="5953" y="2065"/>
                  <a:pt x="5926" y="2093"/>
                  <a:pt x="5899" y="2093"/>
                </a:cubicBezTo>
                <a:cubicBezTo>
                  <a:pt x="5899" y="2093"/>
                  <a:pt x="5899" y="2065"/>
                  <a:pt x="5872" y="2093"/>
                </a:cubicBezTo>
                <a:cubicBezTo>
                  <a:pt x="5872" y="2093"/>
                  <a:pt x="5872" y="2119"/>
                  <a:pt x="5845" y="2119"/>
                </a:cubicBezTo>
                <a:cubicBezTo>
                  <a:pt x="5819" y="2119"/>
                  <a:pt x="5819" y="2119"/>
                  <a:pt x="5792" y="2146"/>
                </a:cubicBezTo>
                <a:cubicBezTo>
                  <a:pt x="5792" y="2146"/>
                  <a:pt x="5765" y="2173"/>
                  <a:pt x="5765" y="2146"/>
                </a:cubicBezTo>
                <a:cubicBezTo>
                  <a:pt x="5738" y="2146"/>
                  <a:pt x="5578" y="2093"/>
                  <a:pt x="5550" y="2093"/>
                </a:cubicBezTo>
                <a:cubicBezTo>
                  <a:pt x="5524" y="2065"/>
                  <a:pt x="5470" y="2039"/>
                  <a:pt x="5470" y="2039"/>
                </a:cubicBezTo>
                <a:cubicBezTo>
                  <a:pt x="5470" y="2039"/>
                  <a:pt x="5443" y="2039"/>
                  <a:pt x="5416" y="2039"/>
                </a:cubicBezTo>
                <a:cubicBezTo>
                  <a:pt x="5390" y="2039"/>
                  <a:pt x="5309" y="2065"/>
                  <a:pt x="5282" y="2065"/>
                </a:cubicBezTo>
                <a:cubicBezTo>
                  <a:pt x="5256" y="2065"/>
                  <a:pt x="5228" y="2065"/>
                  <a:pt x="5228" y="2093"/>
                </a:cubicBezTo>
                <a:cubicBezTo>
                  <a:pt x="5228" y="2093"/>
                  <a:pt x="5256" y="2119"/>
                  <a:pt x="5228" y="2119"/>
                </a:cubicBezTo>
                <a:cubicBezTo>
                  <a:pt x="5202" y="2146"/>
                  <a:pt x="5175" y="2173"/>
                  <a:pt x="5149" y="2173"/>
                </a:cubicBezTo>
                <a:cubicBezTo>
                  <a:pt x="5121" y="2173"/>
                  <a:pt x="5094" y="2146"/>
                  <a:pt x="5094" y="2173"/>
                </a:cubicBezTo>
                <a:cubicBezTo>
                  <a:pt x="5121" y="2173"/>
                  <a:pt x="5149" y="2200"/>
                  <a:pt x="5149" y="2227"/>
                </a:cubicBezTo>
                <a:cubicBezTo>
                  <a:pt x="5121" y="2227"/>
                  <a:pt x="5121" y="2227"/>
                  <a:pt x="5094" y="2227"/>
                </a:cubicBezTo>
                <a:lnTo>
                  <a:pt x="5068" y="2227"/>
                </a:lnTo>
                <a:cubicBezTo>
                  <a:pt x="5068" y="2227"/>
                  <a:pt x="5068" y="2227"/>
                  <a:pt x="5068" y="2200"/>
                </a:cubicBezTo>
                <a:cubicBezTo>
                  <a:pt x="5068" y="2200"/>
                  <a:pt x="5094" y="2200"/>
                  <a:pt x="5094" y="2173"/>
                </a:cubicBezTo>
                <a:cubicBezTo>
                  <a:pt x="5094" y="2173"/>
                  <a:pt x="5094" y="2146"/>
                  <a:pt x="5068" y="2173"/>
                </a:cubicBezTo>
                <a:cubicBezTo>
                  <a:pt x="5041" y="2173"/>
                  <a:pt x="5014" y="2173"/>
                  <a:pt x="5014" y="2173"/>
                </a:cubicBezTo>
                <a:cubicBezTo>
                  <a:pt x="5014" y="2200"/>
                  <a:pt x="4987" y="2200"/>
                  <a:pt x="4987" y="2200"/>
                </a:cubicBezTo>
                <a:cubicBezTo>
                  <a:pt x="4961" y="2227"/>
                  <a:pt x="4907" y="2253"/>
                  <a:pt x="4880" y="2281"/>
                </a:cubicBezTo>
                <a:cubicBezTo>
                  <a:pt x="4880" y="2281"/>
                  <a:pt x="4799" y="2334"/>
                  <a:pt x="4746" y="2334"/>
                </a:cubicBezTo>
                <a:cubicBezTo>
                  <a:pt x="4692" y="2307"/>
                  <a:pt x="4639" y="2253"/>
                  <a:pt x="4639" y="2281"/>
                </a:cubicBezTo>
                <a:cubicBezTo>
                  <a:pt x="4639" y="2281"/>
                  <a:pt x="4665" y="2281"/>
                  <a:pt x="4665" y="2307"/>
                </a:cubicBezTo>
                <a:cubicBezTo>
                  <a:pt x="4639" y="2307"/>
                  <a:pt x="4585" y="2307"/>
                  <a:pt x="4585" y="2334"/>
                </a:cubicBezTo>
                <a:cubicBezTo>
                  <a:pt x="4585" y="2334"/>
                  <a:pt x="4612" y="2307"/>
                  <a:pt x="4612" y="2334"/>
                </a:cubicBezTo>
                <a:cubicBezTo>
                  <a:pt x="4639" y="2361"/>
                  <a:pt x="4612" y="2388"/>
                  <a:pt x="4585" y="2415"/>
                </a:cubicBezTo>
                <a:cubicBezTo>
                  <a:pt x="4558" y="2415"/>
                  <a:pt x="4558" y="2441"/>
                  <a:pt x="4531" y="2441"/>
                </a:cubicBezTo>
                <a:cubicBezTo>
                  <a:pt x="4531" y="2468"/>
                  <a:pt x="4531" y="2468"/>
                  <a:pt x="4531" y="2468"/>
                </a:cubicBezTo>
                <a:lnTo>
                  <a:pt x="4505" y="2468"/>
                </a:lnTo>
                <a:cubicBezTo>
                  <a:pt x="4505" y="2468"/>
                  <a:pt x="4505" y="2495"/>
                  <a:pt x="4505" y="2522"/>
                </a:cubicBezTo>
                <a:cubicBezTo>
                  <a:pt x="4477" y="2522"/>
                  <a:pt x="4477" y="2548"/>
                  <a:pt x="4451" y="2548"/>
                </a:cubicBezTo>
                <a:cubicBezTo>
                  <a:pt x="4451" y="2522"/>
                  <a:pt x="4424" y="2495"/>
                  <a:pt x="4424" y="2522"/>
                </a:cubicBezTo>
                <a:lnTo>
                  <a:pt x="4398" y="2522"/>
                </a:lnTo>
                <a:cubicBezTo>
                  <a:pt x="4370" y="2522"/>
                  <a:pt x="4317" y="2548"/>
                  <a:pt x="4317" y="2548"/>
                </a:cubicBezTo>
                <a:cubicBezTo>
                  <a:pt x="4290" y="2522"/>
                  <a:pt x="4290" y="2522"/>
                  <a:pt x="4290" y="2522"/>
                </a:cubicBezTo>
                <a:cubicBezTo>
                  <a:pt x="4290" y="2522"/>
                  <a:pt x="4264" y="2548"/>
                  <a:pt x="4237" y="2548"/>
                </a:cubicBezTo>
                <a:cubicBezTo>
                  <a:pt x="4237" y="2522"/>
                  <a:pt x="4211" y="2522"/>
                  <a:pt x="4211" y="2522"/>
                </a:cubicBezTo>
                <a:cubicBezTo>
                  <a:pt x="4184" y="2522"/>
                  <a:pt x="4184" y="2548"/>
                  <a:pt x="4184" y="2522"/>
                </a:cubicBezTo>
                <a:cubicBezTo>
                  <a:pt x="4184" y="2522"/>
                  <a:pt x="4211" y="2495"/>
                  <a:pt x="4237" y="2468"/>
                </a:cubicBezTo>
                <a:cubicBezTo>
                  <a:pt x="4264" y="2468"/>
                  <a:pt x="4264" y="2468"/>
                  <a:pt x="4264" y="2468"/>
                </a:cubicBezTo>
                <a:cubicBezTo>
                  <a:pt x="4290" y="2495"/>
                  <a:pt x="4290" y="2495"/>
                  <a:pt x="4290" y="2495"/>
                </a:cubicBezTo>
                <a:cubicBezTo>
                  <a:pt x="4317" y="2495"/>
                  <a:pt x="4370" y="2468"/>
                  <a:pt x="4370" y="2495"/>
                </a:cubicBezTo>
                <a:cubicBezTo>
                  <a:pt x="4398" y="2495"/>
                  <a:pt x="4398" y="2495"/>
                  <a:pt x="4398" y="2495"/>
                </a:cubicBezTo>
                <a:cubicBezTo>
                  <a:pt x="4398" y="2495"/>
                  <a:pt x="4477" y="2441"/>
                  <a:pt x="4451" y="2415"/>
                </a:cubicBezTo>
                <a:cubicBezTo>
                  <a:pt x="4424" y="2415"/>
                  <a:pt x="4398" y="2415"/>
                  <a:pt x="4398" y="2415"/>
                </a:cubicBezTo>
                <a:cubicBezTo>
                  <a:pt x="4398" y="2415"/>
                  <a:pt x="4398" y="2388"/>
                  <a:pt x="4424" y="2388"/>
                </a:cubicBezTo>
                <a:cubicBezTo>
                  <a:pt x="4424" y="2388"/>
                  <a:pt x="4451" y="2415"/>
                  <a:pt x="4451" y="2388"/>
                </a:cubicBezTo>
                <a:cubicBezTo>
                  <a:pt x="4477" y="2388"/>
                  <a:pt x="4451" y="2388"/>
                  <a:pt x="4477" y="2361"/>
                </a:cubicBezTo>
                <a:cubicBezTo>
                  <a:pt x="4477" y="2361"/>
                  <a:pt x="4505" y="2334"/>
                  <a:pt x="4531" y="2334"/>
                </a:cubicBezTo>
                <a:cubicBezTo>
                  <a:pt x="4531" y="2334"/>
                  <a:pt x="4585" y="2361"/>
                  <a:pt x="4558" y="2334"/>
                </a:cubicBezTo>
                <a:cubicBezTo>
                  <a:pt x="4558" y="2334"/>
                  <a:pt x="4531" y="2334"/>
                  <a:pt x="4558" y="2307"/>
                </a:cubicBezTo>
                <a:cubicBezTo>
                  <a:pt x="4558" y="2281"/>
                  <a:pt x="4639" y="2200"/>
                  <a:pt x="4639" y="2173"/>
                </a:cubicBezTo>
                <a:cubicBezTo>
                  <a:pt x="4665" y="2146"/>
                  <a:pt x="4692" y="2146"/>
                  <a:pt x="4665" y="2119"/>
                </a:cubicBezTo>
                <a:cubicBezTo>
                  <a:pt x="4665" y="2119"/>
                  <a:pt x="4612" y="2119"/>
                  <a:pt x="4612" y="2146"/>
                </a:cubicBezTo>
                <a:cubicBezTo>
                  <a:pt x="4585" y="2146"/>
                  <a:pt x="4531" y="2173"/>
                  <a:pt x="4505" y="2173"/>
                </a:cubicBezTo>
                <a:lnTo>
                  <a:pt x="4477" y="2173"/>
                </a:lnTo>
                <a:cubicBezTo>
                  <a:pt x="4477" y="2146"/>
                  <a:pt x="4477" y="2146"/>
                  <a:pt x="4477" y="2146"/>
                </a:cubicBezTo>
                <a:cubicBezTo>
                  <a:pt x="4477" y="2146"/>
                  <a:pt x="4424" y="2146"/>
                  <a:pt x="4398" y="2146"/>
                </a:cubicBezTo>
                <a:lnTo>
                  <a:pt x="4317" y="2227"/>
                </a:lnTo>
                <a:cubicBezTo>
                  <a:pt x="4290" y="2253"/>
                  <a:pt x="4237" y="2307"/>
                  <a:pt x="4237" y="2334"/>
                </a:cubicBezTo>
                <a:cubicBezTo>
                  <a:pt x="4211" y="2334"/>
                  <a:pt x="4184" y="2361"/>
                  <a:pt x="4184" y="2361"/>
                </a:cubicBezTo>
                <a:cubicBezTo>
                  <a:pt x="4184" y="2334"/>
                  <a:pt x="4211" y="2334"/>
                  <a:pt x="4211" y="2307"/>
                </a:cubicBezTo>
                <a:cubicBezTo>
                  <a:pt x="4211" y="2307"/>
                  <a:pt x="4184" y="2281"/>
                  <a:pt x="4211" y="2281"/>
                </a:cubicBezTo>
                <a:cubicBezTo>
                  <a:pt x="4211" y="2281"/>
                  <a:pt x="4264" y="2227"/>
                  <a:pt x="4290" y="2200"/>
                </a:cubicBezTo>
                <a:cubicBezTo>
                  <a:pt x="4290" y="2173"/>
                  <a:pt x="4290" y="2173"/>
                  <a:pt x="4290" y="2173"/>
                </a:cubicBezTo>
                <a:cubicBezTo>
                  <a:pt x="4317" y="2173"/>
                  <a:pt x="4317" y="2173"/>
                  <a:pt x="4344" y="2173"/>
                </a:cubicBezTo>
                <a:cubicBezTo>
                  <a:pt x="4344" y="2146"/>
                  <a:pt x="4317" y="2146"/>
                  <a:pt x="4344" y="2119"/>
                </a:cubicBezTo>
                <a:lnTo>
                  <a:pt x="4370" y="2119"/>
                </a:lnTo>
                <a:cubicBezTo>
                  <a:pt x="4398" y="2119"/>
                  <a:pt x="4398" y="2093"/>
                  <a:pt x="4398" y="2093"/>
                </a:cubicBezTo>
                <a:cubicBezTo>
                  <a:pt x="4424" y="2093"/>
                  <a:pt x="4451" y="2093"/>
                  <a:pt x="4451" y="2093"/>
                </a:cubicBezTo>
                <a:cubicBezTo>
                  <a:pt x="4477" y="2119"/>
                  <a:pt x="4477" y="2119"/>
                  <a:pt x="4477" y="2119"/>
                </a:cubicBezTo>
                <a:cubicBezTo>
                  <a:pt x="4477" y="2093"/>
                  <a:pt x="4585" y="2012"/>
                  <a:pt x="4585" y="2012"/>
                </a:cubicBezTo>
                <a:cubicBezTo>
                  <a:pt x="4585" y="2012"/>
                  <a:pt x="4585" y="2012"/>
                  <a:pt x="4612" y="2012"/>
                </a:cubicBezTo>
                <a:cubicBezTo>
                  <a:pt x="4612" y="2012"/>
                  <a:pt x="4639" y="1985"/>
                  <a:pt x="4665" y="2012"/>
                </a:cubicBezTo>
                <a:lnTo>
                  <a:pt x="4639" y="2039"/>
                </a:lnTo>
                <a:lnTo>
                  <a:pt x="4639" y="2065"/>
                </a:lnTo>
                <a:cubicBezTo>
                  <a:pt x="4639" y="2093"/>
                  <a:pt x="4639" y="2093"/>
                  <a:pt x="4639" y="2093"/>
                </a:cubicBezTo>
                <a:cubicBezTo>
                  <a:pt x="4665" y="2093"/>
                  <a:pt x="4665" y="2093"/>
                  <a:pt x="4665" y="2093"/>
                </a:cubicBezTo>
                <a:lnTo>
                  <a:pt x="4692" y="2093"/>
                </a:lnTo>
                <a:cubicBezTo>
                  <a:pt x="4692" y="2093"/>
                  <a:pt x="4746" y="2039"/>
                  <a:pt x="4746" y="2012"/>
                </a:cubicBezTo>
                <a:cubicBezTo>
                  <a:pt x="4746" y="1985"/>
                  <a:pt x="4773" y="1959"/>
                  <a:pt x="4773" y="1959"/>
                </a:cubicBezTo>
                <a:cubicBezTo>
                  <a:pt x="4773" y="1959"/>
                  <a:pt x="4799" y="1931"/>
                  <a:pt x="4853" y="1878"/>
                </a:cubicBezTo>
                <a:cubicBezTo>
                  <a:pt x="4880" y="1824"/>
                  <a:pt x="4907" y="1771"/>
                  <a:pt x="4907" y="1771"/>
                </a:cubicBezTo>
                <a:cubicBezTo>
                  <a:pt x="4907" y="1744"/>
                  <a:pt x="4934" y="1744"/>
                  <a:pt x="4907" y="1744"/>
                </a:cubicBezTo>
                <a:cubicBezTo>
                  <a:pt x="4907" y="1744"/>
                  <a:pt x="4880" y="1744"/>
                  <a:pt x="4880" y="1771"/>
                </a:cubicBezTo>
                <a:lnTo>
                  <a:pt x="4853" y="1798"/>
                </a:lnTo>
                <a:lnTo>
                  <a:pt x="4827" y="1824"/>
                </a:lnTo>
                <a:cubicBezTo>
                  <a:pt x="4827" y="1824"/>
                  <a:pt x="4773" y="1824"/>
                  <a:pt x="4773" y="1852"/>
                </a:cubicBezTo>
                <a:cubicBezTo>
                  <a:pt x="4746" y="1852"/>
                  <a:pt x="4719" y="1852"/>
                  <a:pt x="4719" y="1852"/>
                </a:cubicBezTo>
                <a:cubicBezTo>
                  <a:pt x="4746" y="1824"/>
                  <a:pt x="4746" y="1824"/>
                  <a:pt x="4746" y="1824"/>
                </a:cubicBezTo>
                <a:cubicBezTo>
                  <a:pt x="4746" y="1798"/>
                  <a:pt x="4746" y="1771"/>
                  <a:pt x="4719" y="1771"/>
                </a:cubicBezTo>
                <a:cubicBezTo>
                  <a:pt x="4692" y="1771"/>
                  <a:pt x="4639" y="1852"/>
                  <a:pt x="4612" y="1852"/>
                </a:cubicBezTo>
                <a:lnTo>
                  <a:pt x="4558" y="1798"/>
                </a:lnTo>
                <a:cubicBezTo>
                  <a:pt x="4558" y="1798"/>
                  <a:pt x="4505" y="1771"/>
                  <a:pt x="4505" y="1798"/>
                </a:cubicBezTo>
                <a:cubicBezTo>
                  <a:pt x="4531" y="1798"/>
                  <a:pt x="4558" y="1798"/>
                  <a:pt x="4531" y="1798"/>
                </a:cubicBezTo>
                <a:cubicBezTo>
                  <a:pt x="4505" y="1824"/>
                  <a:pt x="4477" y="1798"/>
                  <a:pt x="4477" y="1798"/>
                </a:cubicBezTo>
                <a:lnTo>
                  <a:pt x="4477" y="1771"/>
                </a:lnTo>
                <a:lnTo>
                  <a:pt x="4451" y="1771"/>
                </a:lnTo>
                <a:lnTo>
                  <a:pt x="4451" y="1744"/>
                </a:lnTo>
                <a:cubicBezTo>
                  <a:pt x="4424" y="1744"/>
                  <a:pt x="4398" y="1744"/>
                  <a:pt x="4398" y="1744"/>
                </a:cubicBezTo>
                <a:lnTo>
                  <a:pt x="4370" y="1771"/>
                </a:lnTo>
                <a:lnTo>
                  <a:pt x="4344" y="1771"/>
                </a:lnTo>
                <a:lnTo>
                  <a:pt x="4317" y="1744"/>
                </a:lnTo>
                <a:lnTo>
                  <a:pt x="4264" y="1717"/>
                </a:lnTo>
                <a:cubicBezTo>
                  <a:pt x="4264" y="1690"/>
                  <a:pt x="4264" y="1690"/>
                  <a:pt x="4264" y="1690"/>
                </a:cubicBezTo>
                <a:cubicBezTo>
                  <a:pt x="4290" y="1690"/>
                  <a:pt x="4290" y="1690"/>
                  <a:pt x="4290" y="1717"/>
                </a:cubicBezTo>
                <a:lnTo>
                  <a:pt x="4317" y="1717"/>
                </a:lnTo>
                <a:cubicBezTo>
                  <a:pt x="4344" y="1717"/>
                  <a:pt x="4344" y="1744"/>
                  <a:pt x="4370" y="1744"/>
                </a:cubicBezTo>
                <a:cubicBezTo>
                  <a:pt x="4370" y="1744"/>
                  <a:pt x="4344" y="1717"/>
                  <a:pt x="4370" y="1717"/>
                </a:cubicBezTo>
                <a:cubicBezTo>
                  <a:pt x="4370" y="1717"/>
                  <a:pt x="4398" y="1744"/>
                  <a:pt x="4398" y="1717"/>
                </a:cubicBezTo>
                <a:cubicBezTo>
                  <a:pt x="4398" y="1717"/>
                  <a:pt x="4398" y="1717"/>
                  <a:pt x="4424" y="1717"/>
                </a:cubicBezTo>
                <a:cubicBezTo>
                  <a:pt x="4424" y="1717"/>
                  <a:pt x="4451" y="1717"/>
                  <a:pt x="4477" y="1717"/>
                </a:cubicBezTo>
                <a:cubicBezTo>
                  <a:pt x="4477" y="1744"/>
                  <a:pt x="4477" y="1744"/>
                  <a:pt x="4477" y="1744"/>
                </a:cubicBezTo>
                <a:cubicBezTo>
                  <a:pt x="4477" y="1744"/>
                  <a:pt x="4505" y="1744"/>
                  <a:pt x="4505" y="1717"/>
                </a:cubicBezTo>
                <a:cubicBezTo>
                  <a:pt x="4531" y="1717"/>
                  <a:pt x="4531" y="1744"/>
                  <a:pt x="4531" y="1744"/>
                </a:cubicBezTo>
                <a:lnTo>
                  <a:pt x="4531" y="1771"/>
                </a:lnTo>
                <a:cubicBezTo>
                  <a:pt x="4558" y="1744"/>
                  <a:pt x="4585" y="1717"/>
                  <a:pt x="4585" y="1717"/>
                </a:cubicBezTo>
                <a:cubicBezTo>
                  <a:pt x="4612" y="1717"/>
                  <a:pt x="4612" y="1717"/>
                  <a:pt x="4639" y="1744"/>
                </a:cubicBezTo>
                <a:lnTo>
                  <a:pt x="4665" y="1744"/>
                </a:lnTo>
                <a:cubicBezTo>
                  <a:pt x="4665" y="1744"/>
                  <a:pt x="4639" y="1690"/>
                  <a:pt x="4665" y="1690"/>
                </a:cubicBezTo>
                <a:cubicBezTo>
                  <a:pt x="4665" y="1664"/>
                  <a:pt x="4665" y="1664"/>
                  <a:pt x="4665" y="1637"/>
                </a:cubicBezTo>
                <a:lnTo>
                  <a:pt x="4665" y="1610"/>
                </a:lnTo>
                <a:lnTo>
                  <a:pt x="4639" y="1610"/>
                </a:lnTo>
                <a:cubicBezTo>
                  <a:pt x="4639" y="1610"/>
                  <a:pt x="4639" y="1610"/>
                  <a:pt x="4612" y="1583"/>
                </a:cubicBezTo>
                <a:cubicBezTo>
                  <a:pt x="4585" y="1583"/>
                  <a:pt x="4585" y="1583"/>
                  <a:pt x="4585" y="1556"/>
                </a:cubicBezTo>
                <a:cubicBezTo>
                  <a:pt x="4585" y="1556"/>
                  <a:pt x="4558" y="1530"/>
                  <a:pt x="4585" y="1530"/>
                </a:cubicBezTo>
                <a:lnTo>
                  <a:pt x="4612" y="1556"/>
                </a:lnTo>
                <a:cubicBezTo>
                  <a:pt x="4639" y="1556"/>
                  <a:pt x="4639" y="1556"/>
                  <a:pt x="4639" y="1556"/>
                </a:cubicBezTo>
                <a:cubicBezTo>
                  <a:pt x="4665" y="1556"/>
                  <a:pt x="4639" y="1583"/>
                  <a:pt x="4639" y="1583"/>
                </a:cubicBezTo>
                <a:lnTo>
                  <a:pt x="4665" y="1583"/>
                </a:lnTo>
                <a:cubicBezTo>
                  <a:pt x="4665" y="1583"/>
                  <a:pt x="4665" y="1556"/>
                  <a:pt x="4665" y="1530"/>
                </a:cubicBezTo>
                <a:cubicBezTo>
                  <a:pt x="4665" y="1530"/>
                  <a:pt x="4665" y="1530"/>
                  <a:pt x="4692" y="1502"/>
                </a:cubicBezTo>
                <a:lnTo>
                  <a:pt x="4746" y="1476"/>
                </a:lnTo>
                <a:cubicBezTo>
                  <a:pt x="4773" y="1476"/>
                  <a:pt x="4773" y="1476"/>
                  <a:pt x="4799" y="1476"/>
                </a:cubicBezTo>
                <a:cubicBezTo>
                  <a:pt x="4799" y="1476"/>
                  <a:pt x="4799" y="1449"/>
                  <a:pt x="4827" y="1449"/>
                </a:cubicBezTo>
                <a:cubicBezTo>
                  <a:pt x="4827" y="1422"/>
                  <a:pt x="4853" y="1422"/>
                  <a:pt x="4853" y="1422"/>
                </a:cubicBezTo>
                <a:cubicBezTo>
                  <a:pt x="4853" y="1422"/>
                  <a:pt x="4853" y="1395"/>
                  <a:pt x="4853" y="1368"/>
                </a:cubicBezTo>
                <a:lnTo>
                  <a:pt x="4907" y="1315"/>
                </a:lnTo>
                <a:cubicBezTo>
                  <a:pt x="4934" y="1315"/>
                  <a:pt x="4934" y="1315"/>
                  <a:pt x="4987" y="1261"/>
                </a:cubicBezTo>
                <a:cubicBezTo>
                  <a:pt x="5041" y="1235"/>
                  <a:pt x="5068" y="1208"/>
                  <a:pt x="5068" y="1208"/>
                </a:cubicBezTo>
                <a:cubicBezTo>
                  <a:pt x="5068" y="1208"/>
                  <a:pt x="5094" y="1180"/>
                  <a:pt x="5121" y="1154"/>
                </a:cubicBezTo>
                <a:cubicBezTo>
                  <a:pt x="5149" y="1154"/>
                  <a:pt x="5202" y="1101"/>
                  <a:pt x="5202" y="1101"/>
                </a:cubicBezTo>
                <a:cubicBezTo>
                  <a:pt x="5228" y="1101"/>
                  <a:pt x="5256" y="1047"/>
                  <a:pt x="5256" y="1047"/>
                </a:cubicBezTo>
                <a:cubicBezTo>
                  <a:pt x="5256" y="1047"/>
                  <a:pt x="5256" y="1047"/>
                  <a:pt x="5256" y="1020"/>
                </a:cubicBezTo>
                <a:cubicBezTo>
                  <a:pt x="5256" y="1020"/>
                  <a:pt x="5256" y="993"/>
                  <a:pt x="5282" y="993"/>
                </a:cubicBezTo>
                <a:lnTo>
                  <a:pt x="5309" y="966"/>
                </a:lnTo>
                <a:cubicBezTo>
                  <a:pt x="5309" y="939"/>
                  <a:pt x="5309" y="939"/>
                  <a:pt x="5309" y="939"/>
                </a:cubicBezTo>
                <a:cubicBezTo>
                  <a:pt x="5309" y="939"/>
                  <a:pt x="5336" y="939"/>
                  <a:pt x="5336" y="913"/>
                </a:cubicBezTo>
                <a:cubicBezTo>
                  <a:pt x="5336" y="913"/>
                  <a:pt x="5363" y="885"/>
                  <a:pt x="5390" y="859"/>
                </a:cubicBezTo>
                <a:lnTo>
                  <a:pt x="5470" y="832"/>
                </a:lnTo>
                <a:cubicBezTo>
                  <a:pt x="5470" y="805"/>
                  <a:pt x="5470" y="805"/>
                  <a:pt x="5497" y="805"/>
                </a:cubicBezTo>
                <a:cubicBezTo>
                  <a:pt x="5524" y="805"/>
                  <a:pt x="5524" y="805"/>
                  <a:pt x="5524" y="805"/>
                </a:cubicBezTo>
                <a:cubicBezTo>
                  <a:pt x="5550" y="805"/>
                  <a:pt x="5604" y="751"/>
                  <a:pt x="5604" y="725"/>
                </a:cubicBezTo>
                <a:lnTo>
                  <a:pt x="5631" y="698"/>
                </a:lnTo>
                <a:lnTo>
                  <a:pt x="5657" y="672"/>
                </a:lnTo>
                <a:lnTo>
                  <a:pt x="5685" y="617"/>
                </a:lnTo>
                <a:cubicBezTo>
                  <a:pt x="5685" y="591"/>
                  <a:pt x="5685" y="591"/>
                  <a:pt x="5685" y="591"/>
                </a:cubicBezTo>
                <a:lnTo>
                  <a:pt x="5685" y="564"/>
                </a:lnTo>
                <a:cubicBezTo>
                  <a:pt x="5712" y="537"/>
                  <a:pt x="5712" y="537"/>
                  <a:pt x="5712" y="537"/>
                </a:cubicBezTo>
                <a:cubicBezTo>
                  <a:pt x="5712" y="510"/>
                  <a:pt x="5685" y="510"/>
                  <a:pt x="5685" y="510"/>
                </a:cubicBezTo>
                <a:cubicBezTo>
                  <a:pt x="5712" y="510"/>
                  <a:pt x="5738" y="510"/>
                  <a:pt x="5738" y="484"/>
                </a:cubicBezTo>
                <a:cubicBezTo>
                  <a:pt x="5738" y="484"/>
                  <a:pt x="5712" y="484"/>
                  <a:pt x="5738" y="457"/>
                </a:cubicBezTo>
                <a:cubicBezTo>
                  <a:pt x="5738" y="430"/>
                  <a:pt x="5738" y="430"/>
                  <a:pt x="5712" y="430"/>
                </a:cubicBezTo>
                <a:lnTo>
                  <a:pt x="5657" y="430"/>
                </a:lnTo>
                <a:cubicBezTo>
                  <a:pt x="5657" y="403"/>
                  <a:pt x="5631" y="322"/>
                  <a:pt x="5657" y="322"/>
                </a:cubicBezTo>
                <a:cubicBezTo>
                  <a:pt x="5657" y="322"/>
                  <a:pt x="5657" y="322"/>
                  <a:pt x="5685" y="296"/>
                </a:cubicBezTo>
                <a:cubicBezTo>
                  <a:pt x="5685" y="296"/>
                  <a:pt x="5712" y="269"/>
                  <a:pt x="5712" y="242"/>
                </a:cubicBezTo>
                <a:cubicBezTo>
                  <a:pt x="5712" y="215"/>
                  <a:pt x="5712" y="215"/>
                  <a:pt x="5712" y="188"/>
                </a:cubicBezTo>
                <a:lnTo>
                  <a:pt x="5738" y="162"/>
                </a:lnTo>
                <a:lnTo>
                  <a:pt x="5738" y="108"/>
                </a:lnTo>
                <a:cubicBezTo>
                  <a:pt x="5765" y="81"/>
                  <a:pt x="5765" y="81"/>
                  <a:pt x="5765" y="81"/>
                </a:cubicBezTo>
                <a:cubicBezTo>
                  <a:pt x="5738" y="81"/>
                  <a:pt x="5685" y="54"/>
                  <a:pt x="5657" y="81"/>
                </a:cubicBezTo>
                <a:cubicBezTo>
                  <a:pt x="5631" y="81"/>
                  <a:pt x="5604" y="108"/>
                  <a:pt x="5604" y="81"/>
                </a:cubicBezTo>
                <a:lnTo>
                  <a:pt x="5604" y="54"/>
                </a:lnTo>
                <a:cubicBezTo>
                  <a:pt x="5578" y="54"/>
                  <a:pt x="5578" y="28"/>
                  <a:pt x="5578" y="54"/>
                </a:cubicBezTo>
                <a:lnTo>
                  <a:pt x="5550" y="54"/>
                </a:lnTo>
                <a:cubicBezTo>
                  <a:pt x="5524" y="54"/>
                  <a:pt x="5524" y="54"/>
                  <a:pt x="5524" y="54"/>
                </a:cubicBezTo>
                <a:cubicBezTo>
                  <a:pt x="5524" y="54"/>
                  <a:pt x="5524" y="54"/>
                  <a:pt x="5497" y="54"/>
                </a:cubicBezTo>
                <a:lnTo>
                  <a:pt x="5470" y="81"/>
                </a:lnTo>
                <a:lnTo>
                  <a:pt x="5443" y="81"/>
                </a:lnTo>
                <a:cubicBezTo>
                  <a:pt x="5443" y="81"/>
                  <a:pt x="5416" y="81"/>
                  <a:pt x="5416" y="54"/>
                </a:cubicBezTo>
                <a:cubicBezTo>
                  <a:pt x="5390" y="54"/>
                  <a:pt x="5390" y="0"/>
                  <a:pt x="5363" y="28"/>
                </a:cubicBezTo>
                <a:cubicBezTo>
                  <a:pt x="5363" y="28"/>
                  <a:pt x="5309" y="54"/>
                  <a:pt x="5336" y="81"/>
                </a:cubicBezTo>
                <a:cubicBezTo>
                  <a:pt x="5336" y="108"/>
                  <a:pt x="5363" y="108"/>
                  <a:pt x="5363" y="108"/>
                </a:cubicBezTo>
                <a:lnTo>
                  <a:pt x="5416" y="135"/>
                </a:lnTo>
                <a:cubicBezTo>
                  <a:pt x="5390" y="162"/>
                  <a:pt x="5390" y="188"/>
                  <a:pt x="5363" y="188"/>
                </a:cubicBezTo>
                <a:cubicBezTo>
                  <a:pt x="5363" y="162"/>
                  <a:pt x="5363" y="162"/>
                  <a:pt x="5336" y="162"/>
                </a:cubicBezTo>
                <a:lnTo>
                  <a:pt x="5309" y="162"/>
                </a:lnTo>
                <a:cubicBezTo>
                  <a:pt x="5309" y="162"/>
                  <a:pt x="5309" y="162"/>
                  <a:pt x="5309" y="135"/>
                </a:cubicBezTo>
                <a:cubicBezTo>
                  <a:pt x="5282" y="135"/>
                  <a:pt x="5256" y="135"/>
                  <a:pt x="5228" y="162"/>
                </a:cubicBezTo>
                <a:cubicBezTo>
                  <a:pt x="5228" y="162"/>
                  <a:pt x="5228" y="162"/>
                  <a:pt x="5202" y="162"/>
                </a:cubicBezTo>
                <a:cubicBezTo>
                  <a:pt x="5202" y="188"/>
                  <a:pt x="5175" y="162"/>
                  <a:pt x="5175" y="162"/>
                </a:cubicBezTo>
                <a:cubicBezTo>
                  <a:pt x="5175" y="135"/>
                  <a:pt x="5202" y="135"/>
                  <a:pt x="5175" y="135"/>
                </a:cubicBezTo>
                <a:cubicBezTo>
                  <a:pt x="5175" y="135"/>
                  <a:pt x="5149" y="135"/>
                  <a:pt x="5121" y="135"/>
                </a:cubicBezTo>
                <a:cubicBezTo>
                  <a:pt x="5121" y="135"/>
                  <a:pt x="5094" y="135"/>
                  <a:pt x="5068" y="135"/>
                </a:cubicBezTo>
                <a:lnTo>
                  <a:pt x="5041" y="135"/>
                </a:lnTo>
                <a:lnTo>
                  <a:pt x="5041" y="162"/>
                </a:lnTo>
                <a:cubicBezTo>
                  <a:pt x="5041" y="162"/>
                  <a:pt x="5041" y="135"/>
                  <a:pt x="5014" y="162"/>
                </a:cubicBezTo>
                <a:lnTo>
                  <a:pt x="4961" y="188"/>
                </a:lnTo>
                <a:lnTo>
                  <a:pt x="4934" y="215"/>
                </a:lnTo>
                <a:cubicBezTo>
                  <a:pt x="4934" y="242"/>
                  <a:pt x="4907" y="215"/>
                  <a:pt x="4907" y="242"/>
                </a:cubicBezTo>
                <a:cubicBezTo>
                  <a:pt x="4907" y="242"/>
                  <a:pt x="4907" y="215"/>
                  <a:pt x="4880" y="242"/>
                </a:cubicBezTo>
                <a:lnTo>
                  <a:pt x="4827" y="242"/>
                </a:lnTo>
                <a:cubicBezTo>
                  <a:pt x="4799" y="242"/>
                  <a:pt x="4773" y="242"/>
                  <a:pt x="4773" y="242"/>
                </a:cubicBezTo>
                <a:lnTo>
                  <a:pt x="4773" y="269"/>
                </a:lnTo>
                <a:cubicBezTo>
                  <a:pt x="4773" y="269"/>
                  <a:pt x="4746" y="215"/>
                  <a:pt x="4746" y="242"/>
                </a:cubicBezTo>
                <a:cubicBezTo>
                  <a:pt x="4719" y="242"/>
                  <a:pt x="4719" y="242"/>
                  <a:pt x="4719" y="242"/>
                </a:cubicBezTo>
                <a:cubicBezTo>
                  <a:pt x="4719" y="242"/>
                  <a:pt x="4719" y="215"/>
                  <a:pt x="4719" y="242"/>
                </a:cubicBezTo>
                <a:lnTo>
                  <a:pt x="4665" y="242"/>
                </a:lnTo>
                <a:cubicBezTo>
                  <a:pt x="4665" y="215"/>
                  <a:pt x="4665" y="162"/>
                  <a:pt x="4639" y="162"/>
                </a:cubicBezTo>
                <a:cubicBezTo>
                  <a:pt x="4639" y="188"/>
                  <a:pt x="4612" y="242"/>
                  <a:pt x="4612" y="242"/>
                </a:cubicBezTo>
                <a:lnTo>
                  <a:pt x="4585" y="242"/>
                </a:lnTo>
                <a:lnTo>
                  <a:pt x="4585" y="269"/>
                </a:lnTo>
                <a:lnTo>
                  <a:pt x="4558" y="242"/>
                </a:lnTo>
                <a:cubicBezTo>
                  <a:pt x="4531" y="242"/>
                  <a:pt x="4531" y="242"/>
                  <a:pt x="4531" y="242"/>
                </a:cubicBezTo>
                <a:cubicBezTo>
                  <a:pt x="4531" y="242"/>
                  <a:pt x="4531" y="269"/>
                  <a:pt x="4531" y="242"/>
                </a:cubicBezTo>
                <a:cubicBezTo>
                  <a:pt x="4505" y="242"/>
                  <a:pt x="4505" y="242"/>
                  <a:pt x="4505" y="242"/>
                </a:cubicBezTo>
                <a:cubicBezTo>
                  <a:pt x="4505" y="242"/>
                  <a:pt x="4505" y="269"/>
                  <a:pt x="4477" y="269"/>
                </a:cubicBezTo>
                <a:lnTo>
                  <a:pt x="4477" y="296"/>
                </a:lnTo>
                <a:cubicBezTo>
                  <a:pt x="4451" y="296"/>
                  <a:pt x="4424" y="269"/>
                  <a:pt x="4424" y="269"/>
                </a:cubicBezTo>
                <a:lnTo>
                  <a:pt x="4451" y="322"/>
                </a:lnTo>
                <a:cubicBezTo>
                  <a:pt x="4424" y="322"/>
                  <a:pt x="4398" y="296"/>
                  <a:pt x="4398" y="296"/>
                </a:cubicBezTo>
                <a:cubicBezTo>
                  <a:pt x="4398" y="322"/>
                  <a:pt x="4424" y="349"/>
                  <a:pt x="4424" y="349"/>
                </a:cubicBezTo>
                <a:cubicBezTo>
                  <a:pt x="4398" y="349"/>
                  <a:pt x="4398" y="349"/>
                  <a:pt x="4398" y="349"/>
                </a:cubicBezTo>
                <a:cubicBezTo>
                  <a:pt x="4398" y="322"/>
                  <a:pt x="4370" y="322"/>
                  <a:pt x="4370" y="322"/>
                </a:cubicBezTo>
                <a:cubicBezTo>
                  <a:pt x="4370" y="349"/>
                  <a:pt x="4370" y="349"/>
                  <a:pt x="4370" y="349"/>
                </a:cubicBezTo>
                <a:cubicBezTo>
                  <a:pt x="4370" y="322"/>
                  <a:pt x="4344" y="322"/>
                  <a:pt x="4370" y="322"/>
                </a:cubicBezTo>
                <a:cubicBezTo>
                  <a:pt x="4370" y="296"/>
                  <a:pt x="4344" y="296"/>
                  <a:pt x="4344" y="296"/>
                </a:cubicBezTo>
                <a:cubicBezTo>
                  <a:pt x="4317" y="296"/>
                  <a:pt x="4317" y="296"/>
                  <a:pt x="4290" y="296"/>
                </a:cubicBezTo>
                <a:lnTo>
                  <a:pt x="4264" y="296"/>
                </a:lnTo>
                <a:cubicBezTo>
                  <a:pt x="4264" y="322"/>
                  <a:pt x="4237" y="349"/>
                  <a:pt x="4237" y="349"/>
                </a:cubicBezTo>
                <a:cubicBezTo>
                  <a:pt x="4237" y="376"/>
                  <a:pt x="4184" y="403"/>
                  <a:pt x="4184" y="403"/>
                </a:cubicBezTo>
                <a:lnTo>
                  <a:pt x="4184" y="430"/>
                </a:lnTo>
                <a:cubicBezTo>
                  <a:pt x="4184" y="430"/>
                  <a:pt x="4184" y="430"/>
                  <a:pt x="4184" y="457"/>
                </a:cubicBezTo>
                <a:lnTo>
                  <a:pt x="4157" y="457"/>
                </a:lnTo>
                <a:cubicBezTo>
                  <a:pt x="4157" y="484"/>
                  <a:pt x="4130" y="510"/>
                  <a:pt x="4130" y="510"/>
                </a:cubicBezTo>
                <a:cubicBezTo>
                  <a:pt x="4130" y="484"/>
                  <a:pt x="4130" y="484"/>
                  <a:pt x="4157" y="457"/>
                </a:cubicBezTo>
                <a:cubicBezTo>
                  <a:pt x="4157" y="457"/>
                  <a:pt x="4157" y="457"/>
                  <a:pt x="4157" y="430"/>
                </a:cubicBezTo>
                <a:cubicBezTo>
                  <a:pt x="4157" y="430"/>
                  <a:pt x="4157" y="430"/>
                  <a:pt x="4157" y="403"/>
                </a:cubicBezTo>
                <a:cubicBezTo>
                  <a:pt x="4157" y="403"/>
                  <a:pt x="4157" y="403"/>
                  <a:pt x="4157" y="376"/>
                </a:cubicBezTo>
                <a:cubicBezTo>
                  <a:pt x="4184" y="376"/>
                  <a:pt x="4211" y="349"/>
                  <a:pt x="4211" y="349"/>
                </a:cubicBezTo>
                <a:cubicBezTo>
                  <a:pt x="4211" y="322"/>
                  <a:pt x="4184" y="322"/>
                  <a:pt x="4184" y="322"/>
                </a:cubicBezTo>
                <a:cubicBezTo>
                  <a:pt x="4184" y="322"/>
                  <a:pt x="4184" y="322"/>
                  <a:pt x="4184" y="296"/>
                </a:cubicBezTo>
                <a:cubicBezTo>
                  <a:pt x="4184" y="269"/>
                  <a:pt x="4184" y="269"/>
                  <a:pt x="4184" y="269"/>
                </a:cubicBezTo>
                <a:cubicBezTo>
                  <a:pt x="4184" y="269"/>
                  <a:pt x="4157" y="296"/>
                  <a:pt x="4157" y="269"/>
                </a:cubicBezTo>
                <a:lnTo>
                  <a:pt x="4130" y="242"/>
                </a:lnTo>
                <a:cubicBezTo>
                  <a:pt x="4103" y="242"/>
                  <a:pt x="4103" y="215"/>
                  <a:pt x="4103" y="215"/>
                </a:cubicBezTo>
                <a:cubicBezTo>
                  <a:pt x="4077" y="215"/>
                  <a:pt x="4103" y="242"/>
                  <a:pt x="4077" y="242"/>
                </a:cubicBezTo>
                <a:cubicBezTo>
                  <a:pt x="4077" y="215"/>
                  <a:pt x="4077" y="215"/>
                  <a:pt x="4077" y="215"/>
                </a:cubicBezTo>
                <a:cubicBezTo>
                  <a:pt x="4049" y="215"/>
                  <a:pt x="4049" y="242"/>
                  <a:pt x="4049" y="215"/>
                </a:cubicBezTo>
                <a:cubicBezTo>
                  <a:pt x="4023" y="215"/>
                  <a:pt x="4023" y="215"/>
                  <a:pt x="4023" y="215"/>
                </a:cubicBezTo>
                <a:cubicBezTo>
                  <a:pt x="3996" y="242"/>
                  <a:pt x="3996" y="269"/>
                  <a:pt x="3996" y="269"/>
                </a:cubicBezTo>
                <a:cubicBezTo>
                  <a:pt x="3996" y="296"/>
                  <a:pt x="4023" y="296"/>
                  <a:pt x="3996" y="296"/>
                </a:cubicBezTo>
                <a:cubicBezTo>
                  <a:pt x="3996" y="322"/>
                  <a:pt x="3996" y="349"/>
                  <a:pt x="3996" y="349"/>
                </a:cubicBezTo>
                <a:cubicBezTo>
                  <a:pt x="3996" y="349"/>
                  <a:pt x="3969" y="376"/>
                  <a:pt x="3969" y="349"/>
                </a:cubicBezTo>
                <a:cubicBezTo>
                  <a:pt x="3969" y="349"/>
                  <a:pt x="3969" y="322"/>
                  <a:pt x="3969" y="349"/>
                </a:cubicBezTo>
                <a:cubicBezTo>
                  <a:pt x="3969" y="349"/>
                  <a:pt x="3942" y="322"/>
                  <a:pt x="3942" y="349"/>
                </a:cubicBezTo>
                <a:cubicBezTo>
                  <a:pt x="3942" y="376"/>
                  <a:pt x="3915" y="403"/>
                  <a:pt x="3915" y="403"/>
                </a:cubicBezTo>
                <a:cubicBezTo>
                  <a:pt x="3942" y="403"/>
                  <a:pt x="3942" y="403"/>
                  <a:pt x="3942" y="430"/>
                </a:cubicBezTo>
                <a:cubicBezTo>
                  <a:pt x="3915" y="430"/>
                  <a:pt x="3889" y="430"/>
                  <a:pt x="3889" y="430"/>
                </a:cubicBezTo>
                <a:cubicBezTo>
                  <a:pt x="3889" y="430"/>
                  <a:pt x="3889" y="457"/>
                  <a:pt x="3862" y="457"/>
                </a:cubicBezTo>
                <a:cubicBezTo>
                  <a:pt x="3862" y="484"/>
                  <a:pt x="3862" y="484"/>
                  <a:pt x="3835" y="484"/>
                </a:cubicBezTo>
                <a:lnTo>
                  <a:pt x="3808" y="510"/>
                </a:lnTo>
                <a:cubicBezTo>
                  <a:pt x="3808" y="484"/>
                  <a:pt x="3862" y="403"/>
                  <a:pt x="3862" y="376"/>
                </a:cubicBezTo>
                <a:cubicBezTo>
                  <a:pt x="3889" y="349"/>
                  <a:pt x="3915" y="322"/>
                  <a:pt x="3915" y="322"/>
                </a:cubicBezTo>
                <a:lnTo>
                  <a:pt x="3915" y="296"/>
                </a:lnTo>
                <a:cubicBezTo>
                  <a:pt x="3915" y="296"/>
                  <a:pt x="3915" y="296"/>
                  <a:pt x="3915" y="269"/>
                </a:cubicBezTo>
                <a:cubicBezTo>
                  <a:pt x="3889" y="269"/>
                  <a:pt x="3889" y="269"/>
                  <a:pt x="3862" y="269"/>
                </a:cubicBezTo>
                <a:cubicBezTo>
                  <a:pt x="3862" y="242"/>
                  <a:pt x="3862" y="242"/>
                  <a:pt x="3862" y="242"/>
                </a:cubicBezTo>
                <a:lnTo>
                  <a:pt x="3835" y="242"/>
                </a:lnTo>
                <a:lnTo>
                  <a:pt x="3835" y="215"/>
                </a:lnTo>
                <a:cubicBezTo>
                  <a:pt x="3835" y="188"/>
                  <a:pt x="3808" y="188"/>
                  <a:pt x="3808" y="188"/>
                </a:cubicBezTo>
                <a:cubicBezTo>
                  <a:pt x="3808" y="162"/>
                  <a:pt x="3808" y="162"/>
                  <a:pt x="3808" y="162"/>
                </a:cubicBezTo>
                <a:cubicBezTo>
                  <a:pt x="3782" y="188"/>
                  <a:pt x="3808" y="188"/>
                  <a:pt x="3808" y="215"/>
                </a:cubicBezTo>
                <a:lnTo>
                  <a:pt x="3782" y="215"/>
                </a:lnTo>
                <a:cubicBezTo>
                  <a:pt x="3782" y="242"/>
                  <a:pt x="3782" y="269"/>
                  <a:pt x="3782" y="269"/>
                </a:cubicBezTo>
                <a:cubicBezTo>
                  <a:pt x="3782" y="269"/>
                  <a:pt x="3808" y="269"/>
                  <a:pt x="3782" y="296"/>
                </a:cubicBezTo>
                <a:lnTo>
                  <a:pt x="3755" y="349"/>
                </a:lnTo>
                <a:cubicBezTo>
                  <a:pt x="3755" y="322"/>
                  <a:pt x="3755" y="322"/>
                  <a:pt x="3755" y="322"/>
                </a:cubicBezTo>
                <a:cubicBezTo>
                  <a:pt x="3727" y="322"/>
                  <a:pt x="3727" y="322"/>
                  <a:pt x="3727" y="322"/>
                </a:cubicBezTo>
                <a:cubicBezTo>
                  <a:pt x="3755" y="322"/>
                  <a:pt x="3782" y="296"/>
                  <a:pt x="3755" y="296"/>
                </a:cubicBezTo>
                <a:cubicBezTo>
                  <a:pt x="3755" y="269"/>
                  <a:pt x="3755" y="269"/>
                  <a:pt x="3755" y="242"/>
                </a:cubicBezTo>
                <a:cubicBezTo>
                  <a:pt x="3755" y="242"/>
                  <a:pt x="3755" y="215"/>
                  <a:pt x="3727" y="188"/>
                </a:cubicBezTo>
                <a:cubicBezTo>
                  <a:pt x="3727" y="188"/>
                  <a:pt x="3701" y="162"/>
                  <a:pt x="3674" y="135"/>
                </a:cubicBezTo>
                <a:lnTo>
                  <a:pt x="3648" y="135"/>
                </a:lnTo>
                <a:cubicBezTo>
                  <a:pt x="3620" y="135"/>
                  <a:pt x="3620" y="135"/>
                  <a:pt x="3620" y="135"/>
                </a:cubicBezTo>
                <a:cubicBezTo>
                  <a:pt x="3620" y="135"/>
                  <a:pt x="3620" y="162"/>
                  <a:pt x="3594" y="135"/>
                </a:cubicBezTo>
                <a:lnTo>
                  <a:pt x="3540" y="108"/>
                </a:lnTo>
                <a:cubicBezTo>
                  <a:pt x="3540" y="135"/>
                  <a:pt x="3540" y="188"/>
                  <a:pt x="3513" y="215"/>
                </a:cubicBezTo>
                <a:cubicBezTo>
                  <a:pt x="3513" y="242"/>
                  <a:pt x="3486" y="296"/>
                  <a:pt x="3486" y="296"/>
                </a:cubicBezTo>
                <a:cubicBezTo>
                  <a:pt x="3460" y="296"/>
                  <a:pt x="3460" y="296"/>
                  <a:pt x="3460" y="296"/>
                </a:cubicBezTo>
                <a:cubicBezTo>
                  <a:pt x="3433" y="322"/>
                  <a:pt x="3406" y="322"/>
                  <a:pt x="3406" y="349"/>
                </a:cubicBezTo>
                <a:lnTo>
                  <a:pt x="3406" y="403"/>
                </a:lnTo>
                <a:cubicBezTo>
                  <a:pt x="3406" y="430"/>
                  <a:pt x="3460" y="430"/>
                  <a:pt x="3460" y="430"/>
                </a:cubicBezTo>
                <a:cubicBezTo>
                  <a:pt x="3460" y="430"/>
                  <a:pt x="3433" y="430"/>
                  <a:pt x="3460" y="457"/>
                </a:cubicBezTo>
                <a:lnTo>
                  <a:pt x="3486" y="457"/>
                </a:lnTo>
                <a:lnTo>
                  <a:pt x="3513" y="484"/>
                </a:lnTo>
                <a:lnTo>
                  <a:pt x="3567" y="510"/>
                </a:lnTo>
                <a:cubicBezTo>
                  <a:pt x="3567" y="510"/>
                  <a:pt x="3567" y="510"/>
                  <a:pt x="3567" y="537"/>
                </a:cubicBezTo>
                <a:cubicBezTo>
                  <a:pt x="3567" y="537"/>
                  <a:pt x="3594" y="537"/>
                  <a:pt x="3567" y="537"/>
                </a:cubicBezTo>
                <a:cubicBezTo>
                  <a:pt x="3540" y="564"/>
                  <a:pt x="3540" y="537"/>
                  <a:pt x="3540" y="537"/>
                </a:cubicBezTo>
                <a:cubicBezTo>
                  <a:pt x="3513" y="510"/>
                  <a:pt x="3513" y="484"/>
                  <a:pt x="3486" y="484"/>
                </a:cubicBezTo>
                <a:cubicBezTo>
                  <a:pt x="3486" y="510"/>
                  <a:pt x="3486" y="510"/>
                  <a:pt x="3486" y="510"/>
                </a:cubicBezTo>
                <a:lnTo>
                  <a:pt x="3460" y="510"/>
                </a:lnTo>
                <a:cubicBezTo>
                  <a:pt x="3460" y="510"/>
                  <a:pt x="3406" y="510"/>
                  <a:pt x="3433" y="537"/>
                </a:cubicBezTo>
                <a:lnTo>
                  <a:pt x="3460" y="564"/>
                </a:lnTo>
                <a:cubicBezTo>
                  <a:pt x="3486" y="564"/>
                  <a:pt x="3513" y="564"/>
                  <a:pt x="3513" y="564"/>
                </a:cubicBezTo>
                <a:cubicBezTo>
                  <a:pt x="3513" y="564"/>
                  <a:pt x="3513" y="564"/>
                  <a:pt x="3513" y="591"/>
                </a:cubicBezTo>
                <a:lnTo>
                  <a:pt x="3486" y="591"/>
                </a:lnTo>
                <a:cubicBezTo>
                  <a:pt x="3486" y="591"/>
                  <a:pt x="3540" y="617"/>
                  <a:pt x="3513" y="617"/>
                </a:cubicBezTo>
                <a:cubicBezTo>
                  <a:pt x="3513" y="617"/>
                  <a:pt x="3513" y="617"/>
                  <a:pt x="3513" y="644"/>
                </a:cubicBezTo>
                <a:cubicBezTo>
                  <a:pt x="3486" y="644"/>
                  <a:pt x="3486" y="617"/>
                  <a:pt x="3486" y="644"/>
                </a:cubicBezTo>
                <a:lnTo>
                  <a:pt x="3460" y="644"/>
                </a:lnTo>
                <a:cubicBezTo>
                  <a:pt x="3460" y="617"/>
                  <a:pt x="3460" y="617"/>
                  <a:pt x="3460" y="617"/>
                </a:cubicBezTo>
                <a:lnTo>
                  <a:pt x="3433" y="617"/>
                </a:lnTo>
                <a:cubicBezTo>
                  <a:pt x="3433" y="617"/>
                  <a:pt x="3433" y="591"/>
                  <a:pt x="3433" y="617"/>
                </a:cubicBezTo>
                <a:lnTo>
                  <a:pt x="3406" y="617"/>
                </a:lnTo>
                <a:cubicBezTo>
                  <a:pt x="3406" y="591"/>
                  <a:pt x="3406" y="564"/>
                  <a:pt x="3379" y="564"/>
                </a:cubicBezTo>
                <a:cubicBezTo>
                  <a:pt x="3379" y="564"/>
                  <a:pt x="3379" y="591"/>
                  <a:pt x="3379" y="617"/>
                </a:cubicBezTo>
                <a:cubicBezTo>
                  <a:pt x="3379" y="617"/>
                  <a:pt x="3406" y="617"/>
                  <a:pt x="3379" y="617"/>
                </a:cubicBezTo>
                <a:cubicBezTo>
                  <a:pt x="3379" y="617"/>
                  <a:pt x="3352" y="672"/>
                  <a:pt x="3379" y="672"/>
                </a:cubicBezTo>
                <a:cubicBezTo>
                  <a:pt x="3379" y="672"/>
                  <a:pt x="3406" y="698"/>
                  <a:pt x="3379" y="698"/>
                </a:cubicBezTo>
                <a:lnTo>
                  <a:pt x="3352" y="698"/>
                </a:lnTo>
                <a:cubicBezTo>
                  <a:pt x="3352" y="725"/>
                  <a:pt x="3379" y="725"/>
                  <a:pt x="3379" y="725"/>
                </a:cubicBezTo>
                <a:cubicBezTo>
                  <a:pt x="3379" y="751"/>
                  <a:pt x="3352" y="751"/>
                  <a:pt x="3379" y="751"/>
                </a:cubicBezTo>
                <a:lnTo>
                  <a:pt x="3406" y="751"/>
                </a:lnTo>
                <a:cubicBezTo>
                  <a:pt x="3406" y="751"/>
                  <a:pt x="3406" y="751"/>
                  <a:pt x="3406" y="779"/>
                </a:cubicBezTo>
                <a:cubicBezTo>
                  <a:pt x="3406" y="779"/>
                  <a:pt x="3406" y="779"/>
                  <a:pt x="3406" y="805"/>
                </a:cubicBezTo>
                <a:cubicBezTo>
                  <a:pt x="3406" y="832"/>
                  <a:pt x="3406" y="832"/>
                  <a:pt x="3406" y="832"/>
                </a:cubicBezTo>
                <a:cubicBezTo>
                  <a:pt x="3406" y="832"/>
                  <a:pt x="3433" y="859"/>
                  <a:pt x="3460" y="885"/>
                </a:cubicBezTo>
                <a:cubicBezTo>
                  <a:pt x="3460" y="885"/>
                  <a:pt x="3513" y="885"/>
                  <a:pt x="3540" y="885"/>
                </a:cubicBezTo>
                <a:cubicBezTo>
                  <a:pt x="3540" y="885"/>
                  <a:pt x="3567" y="913"/>
                  <a:pt x="3567" y="885"/>
                </a:cubicBezTo>
                <a:lnTo>
                  <a:pt x="3594" y="885"/>
                </a:lnTo>
                <a:cubicBezTo>
                  <a:pt x="3620" y="885"/>
                  <a:pt x="3620" y="885"/>
                  <a:pt x="3648" y="913"/>
                </a:cubicBezTo>
                <a:cubicBezTo>
                  <a:pt x="3620" y="913"/>
                  <a:pt x="3567" y="913"/>
                  <a:pt x="3567" y="913"/>
                </a:cubicBezTo>
                <a:cubicBezTo>
                  <a:pt x="3567" y="913"/>
                  <a:pt x="3620" y="966"/>
                  <a:pt x="3594" y="966"/>
                </a:cubicBezTo>
                <a:lnTo>
                  <a:pt x="3567" y="966"/>
                </a:lnTo>
                <a:cubicBezTo>
                  <a:pt x="3567" y="939"/>
                  <a:pt x="3540" y="939"/>
                  <a:pt x="3540" y="939"/>
                </a:cubicBezTo>
                <a:cubicBezTo>
                  <a:pt x="3540" y="913"/>
                  <a:pt x="3540" y="913"/>
                  <a:pt x="3540" y="913"/>
                </a:cubicBezTo>
                <a:cubicBezTo>
                  <a:pt x="3513" y="913"/>
                  <a:pt x="3513" y="939"/>
                  <a:pt x="3513" y="939"/>
                </a:cubicBezTo>
                <a:cubicBezTo>
                  <a:pt x="3486" y="913"/>
                  <a:pt x="3460" y="939"/>
                  <a:pt x="3460" y="913"/>
                </a:cubicBezTo>
                <a:lnTo>
                  <a:pt x="3433" y="885"/>
                </a:lnTo>
                <a:cubicBezTo>
                  <a:pt x="3406" y="885"/>
                  <a:pt x="3379" y="913"/>
                  <a:pt x="3379" y="913"/>
                </a:cubicBezTo>
                <a:lnTo>
                  <a:pt x="3352" y="913"/>
                </a:lnTo>
                <a:cubicBezTo>
                  <a:pt x="3352" y="913"/>
                  <a:pt x="3379" y="939"/>
                  <a:pt x="3379" y="966"/>
                </a:cubicBezTo>
                <a:lnTo>
                  <a:pt x="3352" y="913"/>
                </a:lnTo>
                <a:cubicBezTo>
                  <a:pt x="3326" y="913"/>
                  <a:pt x="3326" y="939"/>
                  <a:pt x="3326" y="913"/>
                </a:cubicBezTo>
                <a:cubicBezTo>
                  <a:pt x="3298" y="913"/>
                  <a:pt x="3298" y="913"/>
                  <a:pt x="3298" y="913"/>
                </a:cubicBezTo>
                <a:cubicBezTo>
                  <a:pt x="3298" y="913"/>
                  <a:pt x="3298" y="913"/>
                  <a:pt x="3272" y="913"/>
                </a:cubicBezTo>
                <a:cubicBezTo>
                  <a:pt x="3272" y="913"/>
                  <a:pt x="3272" y="913"/>
                  <a:pt x="3272" y="939"/>
                </a:cubicBezTo>
                <a:cubicBezTo>
                  <a:pt x="3245" y="939"/>
                  <a:pt x="3219" y="939"/>
                  <a:pt x="3219" y="966"/>
                </a:cubicBezTo>
                <a:cubicBezTo>
                  <a:pt x="3191" y="966"/>
                  <a:pt x="3191" y="993"/>
                  <a:pt x="3191" y="966"/>
                </a:cubicBezTo>
                <a:lnTo>
                  <a:pt x="3191" y="939"/>
                </a:lnTo>
                <a:lnTo>
                  <a:pt x="3164" y="939"/>
                </a:lnTo>
                <a:cubicBezTo>
                  <a:pt x="3164" y="939"/>
                  <a:pt x="3138" y="939"/>
                  <a:pt x="3138" y="913"/>
                </a:cubicBezTo>
                <a:cubicBezTo>
                  <a:pt x="3138" y="913"/>
                  <a:pt x="3138" y="885"/>
                  <a:pt x="3111" y="885"/>
                </a:cubicBezTo>
                <a:lnTo>
                  <a:pt x="3111" y="913"/>
                </a:lnTo>
                <a:cubicBezTo>
                  <a:pt x="3111" y="939"/>
                  <a:pt x="3111" y="939"/>
                  <a:pt x="3111" y="939"/>
                </a:cubicBezTo>
                <a:cubicBezTo>
                  <a:pt x="3111" y="939"/>
                  <a:pt x="3084" y="939"/>
                  <a:pt x="3111" y="939"/>
                </a:cubicBezTo>
                <a:cubicBezTo>
                  <a:pt x="3111" y="966"/>
                  <a:pt x="3111" y="966"/>
                  <a:pt x="3138" y="966"/>
                </a:cubicBezTo>
                <a:lnTo>
                  <a:pt x="3138" y="993"/>
                </a:lnTo>
                <a:cubicBezTo>
                  <a:pt x="3138" y="993"/>
                  <a:pt x="3164" y="993"/>
                  <a:pt x="3138" y="993"/>
                </a:cubicBezTo>
                <a:lnTo>
                  <a:pt x="3138" y="1020"/>
                </a:lnTo>
                <a:cubicBezTo>
                  <a:pt x="3164" y="1020"/>
                  <a:pt x="3164" y="1020"/>
                  <a:pt x="3164" y="1020"/>
                </a:cubicBezTo>
                <a:lnTo>
                  <a:pt x="3164" y="1047"/>
                </a:lnTo>
                <a:cubicBezTo>
                  <a:pt x="3191" y="1073"/>
                  <a:pt x="3191" y="1073"/>
                  <a:pt x="3191" y="1073"/>
                </a:cubicBezTo>
                <a:cubicBezTo>
                  <a:pt x="3219" y="1073"/>
                  <a:pt x="3191" y="1101"/>
                  <a:pt x="3219" y="1101"/>
                </a:cubicBezTo>
                <a:cubicBezTo>
                  <a:pt x="3219" y="1101"/>
                  <a:pt x="3245" y="1073"/>
                  <a:pt x="3245" y="1101"/>
                </a:cubicBezTo>
                <a:cubicBezTo>
                  <a:pt x="3219" y="1101"/>
                  <a:pt x="3219" y="1101"/>
                  <a:pt x="3219" y="1101"/>
                </a:cubicBezTo>
                <a:cubicBezTo>
                  <a:pt x="3219" y="1127"/>
                  <a:pt x="3219" y="1127"/>
                  <a:pt x="3245" y="1127"/>
                </a:cubicBezTo>
                <a:cubicBezTo>
                  <a:pt x="3245" y="1127"/>
                  <a:pt x="3245" y="1127"/>
                  <a:pt x="3272" y="1127"/>
                </a:cubicBezTo>
                <a:cubicBezTo>
                  <a:pt x="3272" y="1101"/>
                  <a:pt x="3298" y="1127"/>
                  <a:pt x="3298" y="1127"/>
                </a:cubicBezTo>
                <a:cubicBezTo>
                  <a:pt x="3272" y="1127"/>
                  <a:pt x="3272" y="1154"/>
                  <a:pt x="3245" y="1154"/>
                </a:cubicBezTo>
                <a:lnTo>
                  <a:pt x="3219" y="1154"/>
                </a:lnTo>
                <a:cubicBezTo>
                  <a:pt x="3219" y="1180"/>
                  <a:pt x="3219" y="1180"/>
                  <a:pt x="3245" y="1180"/>
                </a:cubicBezTo>
                <a:cubicBezTo>
                  <a:pt x="3245" y="1208"/>
                  <a:pt x="3245" y="1208"/>
                  <a:pt x="3245" y="1208"/>
                </a:cubicBezTo>
                <a:lnTo>
                  <a:pt x="3245" y="1235"/>
                </a:lnTo>
                <a:cubicBezTo>
                  <a:pt x="3245" y="1235"/>
                  <a:pt x="3245" y="1235"/>
                  <a:pt x="3245" y="1261"/>
                </a:cubicBezTo>
                <a:cubicBezTo>
                  <a:pt x="3245" y="1261"/>
                  <a:pt x="3245" y="1261"/>
                  <a:pt x="3245" y="1288"/>
                </a:cubicBezTo>
                <a:lnTo>
                  <a:pt x="3219" y="1288"/>
                </a:lnTo>
                <a:cubicBezTo>
                  <a:pt x="3245" y="1288"/>
                  <a:pt x="3245" y="1288"/>
                  <a:pt x="3245" y="1288"/>
                </a:cubicBezTo>
                <a:cubicBezTo>
                  <a:pt x="3219" y="1288"/>
                  <a:pt x="3219" y="1288"/>
                  <a:pt x="3219" y="1288"/>
                </a:cubicBezTo>
                <a:cubicBezTo>
                  <a:pt x="3219" y="1315"/>
                  <a:pt x="3219" y="1315"/>
                  <a:pt x="3219" y="1315"/>
                </a:cubicBezTo>
                <a:cubicBezTo>
                  <a:pt x="3191" y="1315"/>
                  <a:pt x="3191" y="1315"/>
                  <a:pt x="3191" y="1315"/>
                </a:cubicBezTo>
                <a:cubicBezTo>
                  <a:pt x="3164" y="1288"/>
                  <a:pt x="3164" y="1288"/>
                  <a:pt x="3164" y="1288"/>
                </a:cubicBezTo>
                <a:cubicBezTo>
                  <a:pt x="3164" y="1288"/>
                  <a:pt x="3138" y="1315"/>
                  <a:pt x="3164" y="1315"/>
                </a:cubicBezTo>
                <a:cubicBezTo>
                  <a:pt x="3164" y="1315"/>
                  <a:pt x="3164" y="1342"/>
                  <a:pt x="3138" y="1342"/>
                </a:cubicBezTo>
                <a:cubicBezTo>
                  <a:pt x="3138" y="1342"/>
                  <a:pt x="3138" y="1315"/>
                  <a:pt x="3111" y="1288"/>
                </a:cubicBezTo>
                <a:cubicBezTo>
                  <a:pt x="3111" y="1261"/>
                  <a:pt x="3057" y="1235"/>
                  <a:pt x="3057" y="1235"/>
                </a:cubicBezTo>
                <a:lnTo>
                  <a:pt x="3057" y="1261"/>
                </a:lnTo>
                <a:cubicBezTo>
                  <a:pt x="3057" y="1261"/>
                  <a:pt x="3057" y="1288"/>
                  <a:pt x="3031" y="1288"/>
                </a:cubicBezTo>
                <a:cubicBezTo>
                  <a:pt x="3057" y="1315"/>
                  <a:pt x="3057" y="1315"/>
                  <a:pt x="3057" y="1315"/>
                </a:cubicBezTo>
                <a:lnTo>
                  <a:pt x="3084" y="1342"/>
                </a:lnTo>
                <a:cubicBezTo>
                  <a:pt x="3084" y="1342"/>
                  <a:pt x="3057" y="1368"/>
                  <a:pt x="3084" y="1368"/>
                </a:cubicBezTo>
                <a:cubicBezTo>
                  <a:pt x="3084" y="1368"/>
                  <a:pt x="3084" y="1368"/>
                  <a:pt x="3111" y="1368"/>
                </a:cubicBezTo>
                <a:cubicBezTo>
                  <a:pt x="3111" y="1395"/>
                  <a:pt x="3111" y="1395"/>
                  <a:pt x="3111" y="1395"/>
                </a:cubicBezTo>
                <a:lnTo>
                  <a:pt x="3138" y="1368"/>
                </a:lnTo>
                <a:cubicBezTo>
                  <a:pt x="3164" y="1395"/>
                  <a:pt x="3164" y="1395"/>
                  <a:pt x="3164" y="1422"/>
                </a:cubicBezTo>
                <a:cubicBezTo>
                  <a:pt x="3164" y="1422"/>
                  <a:pt x="3164" y="1422"/>
                  <a:pt x="3191" y="1449"/>
                </a:cubicBezTo>
                <a:lnTo>
                  <a:pt x="3219" y="1476"/>
                </a:lnTo>
                <a:cubicBezTo>
                  <a:pt x="3219" y="1476"/>
                  <a:pt x="3191" y="1476"/>
                  <a:pt x="3219" y="1502"/>
                </a:cubicBezTo>
                <a:lnTo>
                  <a:pt x="3245" y="1502"/>
                </a:lnTo>
                <a:cubicBezTo>
                  <a:pt x="3272" y="1530"/>
                  <a:pt x="3272" y="1530"/>
                  <a:pt x="3298" y="1530"/>
                </a:cubicBezTo>
                <a:cubicBezTo>
                  <a:pt x="3298" y="1530"/>
                  <a:pt x="3326" y="1530"/>
                  <a:pt x="3326" y="1556"/>
                </a:cubicBezTo>
                <a:cubicBezTo>
                  <a:pt x="3352" y="1556"/>
                  <a:pt x="3352" y="1530"/>
                  <a:pt x="3352" y="1530"/>
                </a:cubicBezTo>
                <a:lnTo>
                  <a:pt x="3352" y="1583"/>
                </a:lnTo>
                <a:lnTo>
                  <a:pt x="3326" y="1610"/>
                </a:lnTo>
                <a:cubicBezTo>
                  <a:pt x="3298" y="1610"/>
                  <a:pt x="3298" y="1610"/>
                  <a:pt x="3298" y="1610"/>
                </a:cubicBezTo>
                <a:cubicBezTo>
                  <a:pt x="3298" y="1610"/>
                  <a:pt x="3379" y="1690"/>
                  <a:pt x="3406" y="1690"/>
                </a:cubicBezTo>
                <a:cubicBezTo>
                  <a:pt x="3406" y="1717"/>
                  <a:pt x="3433" y="1690"/>
                  <a:pt x="3433" y="1717"/>
                </a:cubicBezTo>
                <a:cubicBezTo>
                  <a:pt x="3433" y="1744"/>
                  <a:pt x="3486" y="1798"/>
                  <a:pt x="3460" y="1824"/>
                </a:cubicBezTo>
                <a:cubicBezTo>
                  <a:pt x="3460" y="1824"/>
                  <a:pt x="3486" y="1852"/>
                  <a:pt x="3460" y="1824"/>
                </a:cubicBezTo>
                <a:lnTo>
                  <a:pt x="3406" y="1717"/>
                </a:lnTo>
                <a:lnTo>
                  <a:pt x="3379" y="1717"/>
                </a:lnTo>
                <a:cubicBezTo>
                  <a:pt x="3379" y="1717"/>
                  <a:pt x="3298" y="1637"/>
                  <a:pt x="3272" y="1637"/>
                </a:cubicBezTo>
                <a:cubicBezTo>
                  <a:pt x="3272" y="1610"/>
                  <a:pt x="3245" y="1637"/>
                  <a:pt x="3219" y="1637"/>
                </a:cubicBezTo>
                <a:cubicBezTo>
                  <a:pt x="3191" y="1637"/>
                  <a:pt x="3164" y="1610"/>
                  <a:pt x="3138" y="1610"/>
                </a:cubicBezTo>
                <a:cubicBezTo>
                  <a:pt x="3138" y="1583"/>
                  <a:pt x="3164" y="1583"/>
                  <a:pt x="3138" y="1583"/>
                </a:cubicBezTo>
                <a:lnTo>
                  <a:pt x="3138" y="1610"/>
                </a:lnTo>
                <a:cubicBezTo>
                  <a:pt x="3138" y="1610"/>
                  <a:pt x="3138" y="1610"/>
                  <a:pt x="3111" y="1610"/>
                </a:cubicBezTo>
                <a:cubicBezTo>
                  <a:pt x="3111" y="1610"/>
                  <a:pt x="3084" y="1583"/>
                  <a:pt x="3084" y="1610"/>
                </a:cubicBezTo>
                <a:lnTo>
                  <a:pt x="3111" y="1637"/>
                </a:lnTo>
                <a:lnTo>
                  <a:pt x="3138" y="1637"/>
                </a:lnTo>
                <a:cubicBezTo>
                  <a:pt x="3164" y="1637"/>
                  <a:pt x="3164" y="1637"/>
                  <a:pt x="3191" y="1664"/>
                </a:cubicBezTo>
                <a:cubicBezTo>
                  <a:pt x="3191" y="1664"/>
                  <a:pt x="3191" y="1690"/>
                  <a:pt x="3191" y="1717"/>
                </a:cubicBezTo>
                <a:cubicBezTo>
                  <a:pt x="3219" y="1717"/>
                  <a:pt x="3272" y="1717"/>
                  <a:pt x="3272" y="1744"/>
                </a:cubicBezTo>
                <a:cubicBezTo>
                  <a:pt x="3272" y="1744"/>
                  <a:pt x="3272" y="1744"/>
                  <a:pt x="3272" y="1771"/>
                </a:cubicBezTo>
                <a:lnTo>
                  <a:pt x="3298" y="1771"/>
                </a:lnTo>
                <a:lnTo>
                  <a:pt x="3191" y="1744"/>
                </a:lnTo>
                <a:cubicBezTo>
                  <a:pt x="3164" y="1717"/>
                  <a:pt x="3164" y="1690"/>
                  <a:pt x="3164" y="1690"/>
                </a:cubicBezTo>
                <a:cubicBezTo>
                  <a:pt x="3138" y="1690"/>
                  <a:pt x="3111" y="1690"/>
                  <a:pt x="3111" y="1664"/>
                </a:cubicBezTo>
                <a:lnTo>
                  <a:pt x="3084" y="1637"/>
                </a:lnTo>
                <a:cubicBezTo>
                  <a:pt x="3057" y="1637"/>
                  <a:pt x="3057" y="1690"/>
                  <a:pt x="3057" y="1690"/>
                </a:cubicBezTo>
                <a:cubicBezTo>
                  <a:pt x="3057" y="1690"/>
                  <a:pt x="3057" y="1690"/>
                  <a:pt x="3057" y="1717"/>
                </a:cubicBezTo>
                <a:cubicBezTo>
                  <a:pt x="3057" y="1717"/>
                  <a:pt x="3057" y="1771"/>
                  <a:pt x="3031" y="1771"/>
                </a:cubicBezTo>
                <a:lnTo>
                  <a:pt x="2976" y="1744"/>
                </a:lnTo>
                <a:cubicBezTo>
                  <a:pt x="2950" y="1744"/>
                  <a:pt x="2950" y="1744"/>
                  <a:pt x="2950" y="1717"/>
                </a:cubicBezTo>
                <a:cubicBezTo>
                  <a:pt x="2923" y="1717"/>
                  <a:pt x="2923" y="1664"/>
                  <a:pt x="2923" y="1664"/>
                </a:cubicBezTo>
                <a:cubicBezTo>
                  <a:pt x="2923" y="1637"/>
                  <a:pt x="2923" y="1637"/>
                  <a:pt x="2923" y="1637"/>
                </a:cubicBezTo>
                <a:cubicBezTo>
                  <a:pt x="2923" y="1637"/>
                  <a:pt x="2897" y="1664"/>
                  <a:pt x="2897" y="1637"/>
                </a:cubicBezTo>
                <a:lnTo>
                  <a:pt x="2869" y="1610"/>
                </a:lnTo>
                <a:cubicBezTo>
                  <a:pt x="2843" y="1610"/>
                  <a:pt x="2816" y="1664"/>
                  <a:pt x="2816" y="1690"/>
                </a:cubicBezTo>
                <a:lnTo>
                  <a:pt x="2843" y="1690"/>
                </a:lnTo>
                <a:cubicBezTo>
                  <a:pt x="2816" y="1690"/>
                  <a:pt x="2816" y="1690"/>
                  <a:pt x="2816" y="1717"/>
                </a:cubicBezTo>
                <a:lnTo>
                  <a:pt x="2816" y="1744"/>
                </a:lnTo>
                <a:cubicBezTo>
                  <a:pt x="2843" y="1744"/>
                  <a:pt x="2869" y="1771"/>
                  <a:pt x="2897" y="1771"/>
                </a:cubicBezTo>
                <a:cubicBezTo>
                  <a:pt x="2897" y="1798"/>
                  <a:pt x="2897" y="1852"/>
                  <a:pt x="2897" y="1852"/>
                </a:cubicBezTo>
                <a:cubicBezTo>
                  <a:pt x="2897" y="1852"/>
                  <a:pt x="2869" y="1852"/>
                  <a:pt x="2897" y="1878"/>
                </a:cubicBezTo>
                <a:lnTo>
                  <a:pt x="2897" y="1905"/>
                </a:lnTo>
                <a:lnTo>
                  <a:pt x="2869" y="1878"/>
                </a:lnTo>
                <a:cubicBezTo>
                  <a:pt x="2843" y="1878"/>
                  <a:pt x="2869" y="1905"/>
                  <a:pt x="2869" y="1931"/>
                </a:cubicBezTo>
                <a:cubicBezTo>
                  <a:pt x="2869" y="1931"/>
                  <a:pt x="2897" y="1931"/>
                  <a:pt x="2869" y="1931"/>
                </a:cubicBezTo>
                <a:cubicBezTo>
                  <a:pt x="2869" y="1959"/>
                  <a:pt x="2816" y="1905"/>
                  <a:pt x="2816" y="1878"/>
                </a:cubicBezTo>
                <a:cubicBezTo>
                  <a:pt x="2789" y="1852"/>
                  <a:pt x="2789" y="1852"/>
                  <a:pt x="2789" y="1852"/>
                </a:cubicBezTo>
                <a:cubicBezTo>
                  <a:pt x="2789" y="1852"/>
                  <a:pt x="2789" y="1852"/>
                  <a:pt x="2789" y="1824"/>
                </a:cubicBezTo>
                <a:cubicBezTo>
                  <a:pt x="2789" y="1824"/>
                  <a:pt x="2762" y="1798"/>
                  <a:pt x="2762" y="1771"/>
                </a:cubicBezTo>
                <a:cubicBezTo>
                  <a:pt x="2762" y="1744"/>
                  <a:pt x="2789" y="1744"/>
                  <a:pt x="2789" y="1744"/>
                </a:cubicBezTo>
                <a:cubicBezTo>
                  <a:pt x="2762" y="1717"/>
                  <a:pt x="2735" y="1744"/>
                  <a:pt x="2735" y="1744"/>
                </a:cubicBezTo>
                <a:cubicBezTo>
                  <a:pt x="2709" y="1744"/>
                  <a:pt x="2709" y="1717"/>
                  <a:pt x="2682" y="1744"/>
                </a:cubicBezTo>
                <a:cubicBezTo>
                  <a:pt x="2682" y="1744"/>
                  <a:pt x="2682" y="1744"/>
                  <a:pt x="2655" y="1744"/>
                </a:cubicBezTo>
                <a:lnTo>
                  <a:pt x="2628" y="1744"/>
                </a:lnTo>
                <a:cubicBezTo>
                  <a:pt x="2628" y="1771"/>
                  <a:pt x="2655" y="1771"/>
                  <a:pt x="2628" y="1798"/>
                </a:cubicBezTo>
                <a:cubicBezTo>
                  <a:pt x="2628" y="1798"/>
                  <a:pt x="2628" y="1798"/>
                  <a:pt x="2628" y="1824"/>
                </a:cubicBezTo>
                <a:cubicBezTo>
                  <a:pt x="2655" y="1824"/>
                  <a:pt x="2655" y="1878"/>
                  <a:pt x="2655" y="1905"/>
                </a:cubicBezTo>
                <a:cubicBezTo>
                  <a:pt x="2655" y="1905"/>
                  <a:pt x="2628" y="1931"/>
                  <a:pt x="2655" y="1931"/>
                </a:cubicBezTo>
                <a:cubicBezTo>
                  <a:pt x="2655" y="1959"/>
                  <a:pt x="2655" y="1959"/>
                  <a:pt x="2655" y="1959"/>
                </a:cubicBezTo>
                <a:lnTo>
                  <a:pt x="2628" y="1985"/>
                </a:lnTo>
                <a:cubicBezTo>
                  <a:pt x="2655" y="1985"/>
                  <a:pt x="2682" y="1985"/>
                  <a:pt x="2682" y="1985"/>
                </a:cubicBezTo>
                <a:cubicBezTo>
                  <a:pt x="2682" y="2012"/>
                  <a:pt x="2682" y="2012"/>
                  <a:pt x="2709" y="2012"/>
                </a:cubicBezTo>
                <a:lnTo>
                  <a:pt x="2762" y="2012"/>
                </a:lnTo>
                <a:cubicBezTo>
                  <a:pt x="2762" y="2039"/>
                  <a:pt x="2762" y="2039"/>
                  <a:pt x="2789" y="2039"/>
                </a:cubicBezTo>
                <a:cubicBezTo>
                  <a:pt x="2789" y="2065"/>
                  <a:pt x="2789" y="2065"/>
                  <a:pt x="2789" y="2093"/>
                </a:cubicBezTo>
                <a:cubicBezTo>
                  <a:pt x="2789" y="2093"/>
                  <a:pt x="2789" y="2119"/>
                  <a:pt x="2789" y="2093"/>
                </a:cubicBezTo>
                <a:cubicBezTo>
                  <a:pt x="2762" y="2093"/>
                  <a:pt x="2709" y="2065"/>
                  <a:pt x="2709" y="2065"/>
                </a:cubicBezTo>
                <a:cubicBezTo>
                  <a:pt x="2682" y="2065"/>
                  <a:pt x="2682" y="2093"/>
                  <a:pt x="2682" y="2093"/>
                </a:cubicBezTo>
                <a:lnTo>
                  <a:pt x="2655" y="2093"/>
                </a:lnTo>
                <a:cubicBezTo>
                  <a:pt x="2655" y="2119"/>
                  <a:pt x="2682" y="2119"/>
                  <a:pt x="2682" y="2119"/>
                </a:cubicBezTo>
                <a:cubicBezTo>
                  <a:pt x="2655" y="2119"/>
                  <a:pt x="2628" y="2173"/>
                  <a:pt x="2628" y="2200"/>
                </a:cubicBezTo>
                <a:cubicBezTo>
                  <a:pt x="2628" y="2227"/>
                  <a:pt x="2655" y="2227"/>
                  <a:pt x="2655" y="2227"/>
                </a:cubicBezTo>
                <a:cubicBezTo>
                  <a:pt x="2655" y="2200"/>
                  <a:pt x="2655" y="2200"/>
                  <a:pt x="2682" y="2200"/>
                </a:cubicBezTo>
                <a:cubicBezTo>
                  <a:pt x="2682" y="2227"/>
                  <a:pt x="2735" y="2281"/>
                  <a:pt x="2735" y="2281"/>
                </a:cubicBezTo>
                <a:cubicBezTo>
                  <a:pt x="2735" y="2307"/>
                  <a:pt x="2709" y="2307"/>
                  <a:pt x="2735" y="2334"/>
                </a:cubicBezTo>
                <a:cubicBezTo>
                  <a:pt x="2735" y="2334"/>
                  <a:pt x="2789" y="2334"/>
                  <a:pt x="2789" y="2361"/>
                </a:cubicBezTo>
                <a:lnTo>
                  <a:pt x="2762" y="2361"/>
                </a:lnTo>
                <a:lnTo>
                  <a:pt x="2816" y="2388"/>
                </a:lnTo>
                <a:lnTo>
                  <a:pt x="2843" y="2388"/>
                </a:lnTo>
                <a:cubicBezTo>
                  <a:pt x="2843" y="2388"/>
                  <a:pt x="2843" y="2388"/>
                  <a:pt x="2869" y="2388"/>
                </a:cubicBezTo>
                <a:cubicBezTo>
                  <a:pt x="2869" y="2388"/>
                  <a:pt x="2869" y="2388"/>
                  <a:pt x="2897" y="2388"/>
                </a:cubicBezTo>
                <a:cubicBezTo>
                  <a:pt x="2897" y="2388"/>
                  <a:pt x="2897" y="2388"/>
                  <a:pt x="2923" y="2388"/>
                </a:cubicBezTo>
                <a:cubicBezTo>
                  <a:pt x="2923" y="2388"/>
                  <a:pt x="2976" y="2388"/>
                  <a:pt x="2976" y="2415"/>
                </a:cubicBezTo>
                <a:cubicBezTo>
                  <a:pt x="2950" y="2441"/>
                  <a:pt x="2950" y="2441"/>
                  <a:pt x="2950" y="2441"/>
                </a:cubicBezTo>
                <a:lnTo>
                  <a:pt x="2923" y="2441"/>
                </a:lnTo>
                <a:lnTo>
                  <a:pt x="2897" y="2441"/>
                </a:lnTo>
                <a:cubicBezTo>
                  <a:pt x="2897" y="2441"/>
                  <a:pt x="2869" y="2415"/>
                  <a:pt x="2869" y="2441"/>
                </a:cubicBezTo>
                <a:cubicBezTo>
                  <a:pt x="2869" y="2441"/>
                  <a:pt x="2869" y="2468"/>
                  <a:pt x="2843" y="2468"/>
                </a:cubicBezTo>
                <a:cubicBezTo>
                  <a:pt x="2843" y="2441"/>
                  <a:pt x="2843" y="2441"/>
                  <a:pt x="2843" y="2441"/>
                </a:cubicBezTo>
                <a:cubicBezTo>
                  <a:pt x="2816" y="2441"/>
                  <a:pt x="2816" y="2441"/>
                  <a:pt x="2816" y="2441"/>
                </a:cubicBezTo>
                <a:cubicBezTo>
                  <a:pt x="2816" y="2468"/>
                  <a:pt x="2843" y="2495"/>
                  <a:pt x="2816" y="2495"/>
                </a:cubicBezTo>
                <a:cubicBezTo>
                  <a:pt x="2816" y="2468"/>
                  <a:pt x="2789" y="2441"/>
                  <a:pt x="2789" y="2441"/>
                </a:cubicBezTo>
                <a:cubicBezTo>
                  <a:pt x="2762" y="2441"/>
                  <a:pt x="2762" y="2441"/>
                  <a:pt x="2762" y="2441"/>
                </a:cubicBezTo>
                <a:lnTo>
                  <a:pt x="2735" y="2415"/>
                </a:lnTo>
                <a:lnTo>
                  <a:pt x="2709" y="2415"/>
                </a:lnTo>
                <a:lnTo>
                  <a:pt x="2709" y="2388"/>
                </a:lnTo>
                <a:cubicBezTo>
                  <a:pt x="2682" y="2388"/>
                  <a:pt x="2682" y="2388"/>
                  <a:pt x="2682" y="2388"/>
                </a:cubicBezTo>
                <a:cubicBezTo>
                  <a:pt x="2682" y="2361"/>
                  <a:pt x="2655" y="2361"/>
                  <a:pt x="2655" y="2361"/>
                </a:cubicBezTo>
                <a:cubicBezTo>
                  <a:pt x="2655" y="2334"/>
                  <a:pt x="2655" y="2334"/>
                  <a:pt x="2628" y="2334"/>
                </a:cubicBezTo>
                <a:cubicBezTo>
                  <a:pt x="2628" y="2334"/>
                  <a:pt x="2601" y="2334"/>
                  <a:pt x="2601" y="2361"/>
                </a:cubicBezTo>
                <a:lnTo>
                  <a:pt x="2628" y="2388"/>
                </a:lnTo>
                <a:cubicBezTo>
                  <a:pt x="2601" y="2388"/>
                  <a:pt x="2601" y="2361"/>
                  <a:pt x="2601" y="2361"/>
                </a:cubicBezTo>
                <a:cubicBezTo>
                  <a:pt x="2601" y="2388"/>
                  <a:pt x="2601" y="2441"/>
                  <a:pt x="2575" y="2441"/>
                </a:cubicBezTo>
                <a:cubicBezTo>
                  <a:pt x="2575" y="2468"/>
                  <a:pt x="2575" y="2575"/>
                  <a:pt x="2575" y="2603"/>
                </a:cubicBezTo>
                <a:cubicBezTo>
                  <a:pt x="2601" y="2603"/>
                  <a:pt x="2601" y="2629"/>
                  <a:pt x="2601" y="2629"/>
                </a:cubicBezTo>
                <a:cubicBezTo>
                  <a:pt x="2628" y="2629"/>
                  <a:pt x="2655" y="2629"/>
                  <a:pt x="2628" y="2629"/>
                </a:cubicBezTo>
                <a:cubicBezTo>
                  <a:pt x="2628" y="2629"/>
                  <a:pt x="2601" y="2656"/>
                  <a:pt x="2628" y="2682"/>
                </a:cubicBezTo>
                <a:cubicBezTo>
                  <a:pt x="2628" y="2682"/>
                  <a:pt x="2628" y="2710"/>
                  <a:pt x="2628" y="2736"/>
                </a:cubicBezTo>
                <a:cubicBezTo>
                  <a:pt x="2655" y="2736"/>
                  <a:pt x="2628" y="2763"/>
                  <a:pt x="2655" y="2790"/>
                </a:cubicBezTo>
                <a:cubicBezTo>
                  <a:pt x="2682" y="2817"/>
                  <a:pt x="2682" y="2817"/>
                  <a:pt x="2709" y="2790"/>
                </a:cubicBezTo>
                <a:cubicBezTo>
                  <a:pt x="2762" y="2790"/>
                  <a:pt x="2762" y="2763"/>
                  <a:pt x="2789" y="2736"/>
                </a:cubicBezTo>
                <a:cubicBezTo>
                  <a:pt x="2816" y="2736"/>
                  <a:pt x="2843" y="2710"/>
                  <a:pt x="2843" y="2710"/>
                </a:cubicBezTo>
                <a:cubicBezTo>
                  <a:pt x="2869" y="2682"/>
                  <a:pt x="2869" y="2682"/>
                  <a:pt x="2869" y="2682"/>
                </a:cubicBezTo>
                <a:cubicBezTo>
                  <a:pt x="2869" y="2682"/>
                  <a:pt x="2843" y="2710"/>
                  <a:pt x="2869" y="2710"/>
                </a:cubicBezTo>
                <a:cubicBezTo>
                  <a:pt x="2869" y="2710"/>
                  <a:pt x="2897" y="2736"/>
                  <a:pt x="2869" y="2736"/>
                </a:cubicBezTo>
                <a:lnTo>
                  <a:pt x="2816" y="2763"/>
                </a:lnTo>
                <a:cubicBezTo>
                  <a:pt x="2816" y="2763"/>
                  <a:pt x="2869" y="2790"/>
                  <a:pt x="2897" y="2790"/>
                </a:cubicBezTo>
                <a:lnTo>
                  <a:pt x="2923" y="2790"/>
                </a:lnTo>
                <a:cubicBezTo>
                  <a:pt x="2950" y="2763"/>
                  <a:pt x="3004" y="2710"/>
                  <a:pt x="3004" y="2682"/>
                </a:cubicBezTo>
                <a:cubicBezTo>
                  <a:pt x="3031" y="2682"/>
                  <a:pt x="3057" y="2656"/>
                  <a:pt x="3057" y="2656"/>
                </a:cubicBezTo>
                <a:cubicBezTo>
                  <a:pt x="3057" y="2682"/>
                  <a:pt x="3031" y="2710"/>
                  <a:pt x="3031" y="2710"/>
                </a:cubicBezTo>
                <a:cubicBezTo>
                  <a:pt x="3031" y="2710"/>
                  <a:pt x="3031" y="2710"/>
                  <a:pt x="3031" y="2736"/>
                </a:cubicBezTo>
                <a:lnTo>
                  <a:pt x="2950" y="2817"/>
                </a:lnTo>
                <a:cubicBezTo>
                  <a:pt x="2923" y="2817"/>
                  <a:pt x="2923" y="2817"/>
                  <a:pt x="2897" y="2817"/>
                </a:cubicBezTo>
                <a:cubicBezTo>
                  <a:pt x="2897" y="2817"/>
                  <a:pt x="2869" y="2844"/>
                  <a:pt x="2843" y="2844"/>
                </a:cubicBezTo>
                <a:cubicBezTo>
                  <a:pt x="2843" y="2844"/>
                  <a:pt x="2843" y="2844"/>
                  <a:pt x="2816" y="2844"/>
                </a:cubicBezTo>
                <a:cubicBezTo>
                  <a:pt x="2789" y="2844"/>
                  <a:pt x="2789" y="2844"/>
                  <a:pt x="2789" y="2844"/>
                </a:cubicBezTo>
                <a:lnTo>
                  <a:pt x="2816" y="2870"/>
                </a:lnTo>
                <a:cubicBezTo>
                  <a:pt x="2789" y="2870"/>
                  <a:pt x="2762" y="2870"/>
                  <a:pt x="2762" y="2870"/>
                </a:cubicBezTo>
                <a:cubicBezTo>
                  <a:pt x="2762" y="2897"/>
                  <a:pt x="2735" y="2897"/>
                  <a:pt x="2735" y="2924"/>
                </a:cubicBezTo>
                <a:cubicBezTo>
                  <a:pt x="2735" y="2924"/>
                  <a:pt x="2735" y="2978"/>
                  <a:pt x="2762" y="2951"/>
                </a:cubicBezTo>
                <a:cubicBezTo>
                  <a:pt x="2762" y="2951"/>
                  <a:pt x="2762" y="2951"/>
                  <a:pt x="2789" y="2951"/>
                </a:cubicBezTo>
                <a:cubicBezTo>
                  <a:pt x="2789" y="2951"/>
                  <a:pt x="2789" y="2951"/>
                  <a:pt x="2816" y="2951"/>
                </a:cubicBezTo>
                <a:cubicBezTo>
                  <a:pt x="2816" y="2951"/>
                  <a:pt x="2816" y="2924"/>
                  <a:pt x="2843" y="2951"/>
                </a:cubicBezTo>
                <a:cubicBezTo>
                  <a:pt x="2869" y="2978"/>
                  <a:pt x="2869" y="2951"/>
                  <a:pt x="2869" y="2951"/>
                </a:cubicBezTo>
                <a:cubicBezTo>
                  <a:pt x="2897" y="2951"/>
                  <a:pt x="2897" y="2978"/>
                  <a:pt x="2897" y="2951"/>
                </a:cubicBezTo>
                <a:cubicBezTo>
                  <a:pt x="2923" y="2951"/>
                  <a:pt x="2923" y="2951"/>
                  <a:pt x="2950" y="2951"/>
                </a:cubicBezTo>
                <a:cubicBezTo>
                  <a:pt x="2950" y="2951"/>
                  <a:pt x="2950" y="2951"/>
                  <a:pt x="2976" y="2951"/>
                </a:cubicBezTo>
                <a:cubicBezTo>
                  <a:pt x="2976" y="2978"/>
                  <a:pt x="3004" y="3032"/>
                  <a:pt x="3031" y="3032"/>
                </a:cubicBezTo>
                <a:cubicBezTo>
                  <a:pt x="3057" y="3058"/>
                  <a:pt x="3111" y="3058"/>
                  <a:pt x="3111" y="3058"/>
                </a:cubicBezTo>
                <a:cubicBezTo>
                  <a:pt x="3111" y="3058"/>
                  <a:pt x="3057" y="3111"/>
                  <a:pt x="3057" y="3085"/>
                </a:cubicBezTo>
                <a:cubicBezTo>
                  <a:pt x="3057" y="3085"/>
                  <a:pt x="3004" y="3032"/>
                  <a:pt x="2976" y="3004"/>
                </a:cubicBezTo>
                <a:cubicBezTo>
                  <a:pt x="2976" y="3004"/>
                  <a:pt x="2976" y="2978"/>
                  <a:pt x="2950" y="2978"/>
                </a:cubicBezTo>
                <a:cubicBezTo>
                  <a:pt x="2950" y="2978"/>
                  <a:pt x="2897" y="3004"/>
                  <a:pt x="2869" y="3004"/>
                </a:cubicBezTo>
                <a:cubicBezTo>
                  <a:pt x="2843" y="3004"/>
                  <a:pt x="2816" y="3032"/>
                  <a:pt x="2816" y="3032"/>
                </a:cubicBezTo>
                <a:lnTo>
                  <a:pt x="2816" y="3058"/>
                </a:lnTo>
                <a:cubicBezTo>
                  <a:pt x="2816" y="3085"/>
                  <a:pt x="2843" y="3085"/>
                  <a:pt x="2843" y="3085"/>
                </a:cubicBezTo>
                <a:lnTo>
                  <a:pt x="2816" y="3111"/>
                </a:lnTo>
                <a:lnTo>
                  <a:pt x="2762" y="3166"/>
                </a:lnTo>
                <a:cubicBezTo>
                  <a:pt x="2762" y="3192"/>
                  <a:pt x="2762" y="3192"/>
                  <a:pt x="2762" y="3192"/>
                </a:cubicBezTo>
                <a:cubicBezTo>
                  <a:pt x="2762" y="3192"/>
                  <a:pt x="2789" y="3219"/>
                  <a:pt x="2789" y="3246"/>
                </a:cubicBezTo>
                <a:cubicBezTo>
                  <a:pt x="2816" y="3246"/>
                  <a:pt x="2869" y="3246"/>
                  <a:pt x="2897" y="3246"/>
                </a:cubicBezTo>
                <a:lnTo>
                  <a:pt x="2897" y="3273"/>
                </a:lnTo>
                <a:cubicBezTo>
                  <a:pt x="2923" y="3273"/>
                  <a:pt x="2923" y="3273"/>
                  <a:pt x="2923" y="3273"/>
                </a:cubicBezTo>
                <a:lnTo>
                  <a:pt x="2923" y="3299"/>
                </a:lnTo>
                <a:cubicBezTo>
                  <a:pt x="2950" y="3326"/>
                  <a:pt x="2976" y="3326"/>
                  <a:pt x="2976" y="3326"/>
                </a:cubicBezTo>
                <a:cubicBezTo>
                  <a:pt x="3004" y="3326"/>
                  <a:pt x="3057" y="3299"/>
                  <a:pt x="3084" y="3299"/>
                </a:cubicBezTo>
                <a:cubicBezTo>
                  <a:pt x="3111" y="3299"/>
                  <a:pt x="3138" y="3326"/>
                  <a:pt x="3111" y="3326"/>
                </a:cubicBezTo>
                <a:cubicBezTo>
                  <a:pt x="3084" y="3326"/>
                  <a:pt x="3057" y="3326"/>
                  <a:pt x="3031" y="3326"/>
                </a:cubicBezTo>
                <a:cubicBezTo>
                  <a:pt x="3004" y="3326"/>
                  <a:pt x="2976" y="3326"/>
                  <a:pt x="2976" y="3353"/>
                </a:cubicBezTo>
                <a:lnTo>
                  <a:pt x="2976" y="3380"/>
                </a:lnTo>
                <a:cubicBezTo>
                  <a:pt x="2950" y="3353"/>
                  <a:pt x="2923" y="3353"/>
                  <a:pt x="2923" y="3326"/>
                </a:cubicBezTo>
                <a:cubicBezTo>
                  <a:pt x="2897" y="3326"/>
                  <a:pt x="2869" y="3299"/>
                  <a:pt x="2869" y="3299"/>
                </a:cubicBezTo>
                <a:lnTo>
                  <a:pt x="2843" y="3299"/>
                </a:lnTo>
                <a:cubicBezTo>
                  <a:pt x="2816" y="3273"/>
                  <a:pt x="2816" y="3273"/>
                  <a:pt x="2816" y="3273"/>
                </a:cubicBezTo>
                <a:cubicBezTo>
                  <a:pt x="2816" y="3273"/>
                  <a:pt x="2816" y="3299"/>
                  <a:pt x="2789" y="3299"/>
                </a:cubicBezTo>
                <a:lnTo>
                  <a:pt x="2735" y="3299"/>
                </a:lnTo>
                <a:lnTo>
                  <a:pt x="2735" y="3326"/>
                </a:lnTo>
                <a:cubicBezTo>
                  <a:pt x="2735" y="3326"/>
                  <a:pt x="2655" y="3380"/>
                  <a:pt x="2655" y="3407"/>
                </a:cubicBezTo>
                <a:lnTo>
                  <a:pt x="2655" y="3433"/>
                </a:lnTo>
                <a:lnTo>
                  <a:pt x="2655" y="3461"/>
                </a:lnTo>
                <a:cubicBezTo>
                  <a:pt x="2682" y="3461"/>
                  <a:pt x="2682" y="3433"/>
                  <a:pt x="2682" y="3433"/>
                </a:cubicBezTo>
                <a:cubicBezTo>
                  <a:pt x="2709" y="3433"/>
                  <a:pt x="2709" y="3461"/>
                  <a:pt x="2709" y="3461"/>
                </a:cubicBezTo>
                <a:cubicBezTo>
                  <a:pt x="2709" y="3461"/>
                  <a:pt x="2709" y="3461"/>
                  <a:pt x="2709" y="3487"/>
                </a:cubicBezTo>
                <a:lnTo>
                  <a:pt x="2735" y="3461"/>
                </a:lnTo>
                <a:cubicBezTo>
                  <a:pt x="2735" y="3461"/>
                  <a:pt x="2735" y="3461"/>
                  <a:pt x="2762" y="3461"/>
                </a:cubicBezTo>
                <a:cubicBezTo>
                  <a:pt x="2762" y="3461"/>
                  <a:pt x="2789" y="3461"/>
                  <a:pt x="2789" y="3487"/>
                </a:cubicBezTo>
                <a:lnTo>
                  <a:pt x="2762" y="3487"/>
                </a:lnTo>
                <a:cubicBezTo>
                  <a:pt x="2789" y="3514"/>
                  <a:pt x="2789" y="3541"/>
                  <a:pt x="2789" y="3541"/>
                </a:cubicBezTo>
                <a:cubicBezTo>
                  <a:pt x="2816" y="3541"/>
                  <a:pt x="2843" y="3568"/>
                  <a:pt x="2869" y="3568"/>
                </a:cubicBezTo>
                <a:lnTo>
                  <a:pt x="2897" y="3541"/>
                </a:lnTo>
                <a:cubicBezTo>
                  <a:pt x="2923" y="3541"/>
                  <a:pt x="2923" y="3541"/>
                  <a:pt x="2923" y="3541"/>
                </a:cubicBezTo>
                <a:cubicBezTo>
                  <a:pt x="2950" y="3541"/>
                  <a:pt x="2950" y="3514"/>
                  <a:pt x="2976" y="3541"/>
                </a:cubicBezTo>
                <a:cubicBezTo>
                  <a:pt x="2976" y="3541"/>
                  <a:pt x="3004" y="3541"/>
                  <a:pt x="2976" y="3541"/>
                </a:cubicBezTo>
                <a:cubicBezTo>
                  <a:pt x="2976" y="3541"/>
                  <a:pt x="2923" y="3568"/>
                  <a:pt x="2897" y="3568"/>
                </a:cubicBezTo>
                <a:cubicBezTo>
                  <a:pt x="2869" y="3568"/>
                  <a:pt x="2869" y="3595"/>
                  <a:pt x="2843" y="3595"/>
                </a:cubicBezTo>
                <a:cubicBezTo>
                  <a:pt x="2816" y="3595"/>
                  <a:pt x="2762" y="3568"/>
                  <a:pt x="2762" y="3541"/>
                </a:cubicBezTo>
                <a:cubicBezTo>
                  <a:pt x="2762" y="3541"/>
                  <a:pt x="2762" y="3514"/>
                  <a:pt x="2735" y="3514"/>
                </a:cubicBezTo>
                <a:cubicBezTo>
                  <a:pt x="2709" y="3487"/>
                  <a:pt x="2628" y="3487"/>
                  <a:pt x="2628" y="3514"/>
                </a:cubicBezTo>
                <a:cubicBezTo>
                  <a:pt x="2601" y="3514"/>
                  <a:pt x="2601" y="3595"/>
                  <a:pt x="2601" y="3595"/>
                </a:cubicBezTo>
                <a:cubicBezTo>
                  <a:pt x="2601" y="3595"/>
                  <a:pt x="2601" y="3595"/>
                  <a:pt x="2628" y="3595"/>
                </a:cubicBezTo>
                <a:lnTo>
                  <a:pt x="2655" y="3595"/>
                </a:lnTo>
                <a:cubicBezTo>
                  <a:pt x="2682" y="3595"/>
                  <a:pt x="2709" y="3595"/>
                  <a:pt x="2735" y="3621"/>
                </a:cubicBezTo>
                <a:cubicBezTo>
                  <a:pt x="2762" y="3621"/>
                  <a:pt x="2816" y="3648"/>
                  <a:pt x="2816" y="3621"/>
                </a:cubicBezTo>
                <a:cubicBezTo>
                  <a:pt x="2843" y="3621"/>
                  <a:pt x="2843" y="3621"/>
                  <a:pt x="2869" y="3621"/>
                </a:cubicBezTo>
                <a:lnTo>
                  <a:pt x="2897" y="3621"/>
                </a:lnTo>
                <a:cubicBezTo>
                  <a:pt x="2897" y="3621"/>
                  <a:pt x="2897" y="3621"/>
                  <a:pt x="2923" y="3621"/>
                </a:cubicBezTo>
                <a:cubicBezTo>
                  <a:pt x="2923" y="3621"/>
                  <a:pt x="2923" y="3621"/>
                  <a:pt x="2950" y="3621"/>
                </a:cubicBezTo>
                <a:cubicBezTo>
                  <a:pt x="2950" y="3621"/>
                  <a:pt x="3004" y="3595"/>
                  <a:pt x="2976" y="3595"/>
                </a:cubicBezTo>
                <a:cubicBezTo>
                  <a:pt x="2976" y="3621"/>
                  <a:pt x="2923" y="3648"/>
                  <a:pt x="2897" y="3648"/>
                </a:cubicBezTo>
                <a:cubicBezTo>
                  <a:pt x="2843" y="3648"/>
                  <a:pt x="2843" y="3648"/>
                  <a:pt x="2816" y="3648"/>
                </a:cubicBezTo>
                <a:cubicBezTo>
                  <a:pt x="2816" y="3675"/>
                  <a:pt x="2762" y="3675"/>
                  <a:pt x="2735" y="3675"/>
                </a:cubicBezTo>
                <a:cubicBezTo>
                  <a:pt x="2682" y="3648"/>
                  <a:pt x="2655" y="3648"/>
                  <a:pt x="2655" y="3648"/>
                </a:cubicBezTo>
                <a:cubicBezTo>
                  <a:pt x="2628" y="3648"/>
                  <a:pt x="2628" y="3595"/>
                  <a:pt x="2601" y="3595"/>
                </a:cubicBezTo>
                <a:cubicBezTo>
                  <a:pt x="2601" y="3621"/>
                  <a:pt x="2575" y="3621"/>
                  <a:pt x="2575" y="3621"/>
                </a:cubicBezTo>
                <a:cubicBezTo>
                  <a:pt x="2601" y="3621"/>
                  <a:pt x="2601" y="3621"/>
                  <a:pt x="2601" y="3648"/>
                </a:cubicBezTo>
                <a:lnTo>
                  <a:pt x="2575" y="3648"/>
                </a:lnTo>
                <a:cubicBezTo>
                  <a:pt x="2575" y="3675"/>
                  <a:pt x="2575" y="3675"/>
                  <a:pt x="2575" y="3675"/>
                </a:cubicBezTo>
                <a:lnTo>
                  <a:pt x="2601" y="3702"/>
                </a:lnTo>
                <a:cubicBezTo>
                  <a:pt x="2575" y="3702"/>
                  <a:pt x="2575" y="3702"/>
                  <a:pt x="2575" y="3702"/>
                </a:cubicBezTo>
                <a:cubicBezTo>
                  <a:pt x="2547" y="3702"/>
                  <a:pt x="2601" y="3729"/>
                  <a:pt x="2601" y="3729"/>
                </a:cubicBezTo>
                <a:cubicBezTo>
                  <a:pt x="2601" y="3755"/>
                  <a:pt x="2575" y="3755"/>
                  <a:pt x="2575" y="3755"/>
                </a:cubicBezTo>
                <a:cubicBezTo>
                  <a:pt x="2547" y="3755"/>
                  <a:pt x="2547" y="3729"/>
                  <a:pt x="2547" y="3729"/>
                </a:cubicBezTo>
                <a:lnTo>
                  <a:pt x="2521" y="3755"/>
                </a:lnTo>
                <a:cubicBezTo>
                  <a:pt x="2521" y="3755"/>
                  <a:pt x="2521" y="3755"/>
                  <a:pt x="2521" y="3783"/>
                </a:cubicBezTo>
                <a:lnTo>
                  <a:pt x="2547" y="3783"/>
                </a:lnTo>
                <a:cubicBezTo>
                  <a:pt x="2547" y="3783"/>
                  <a:pt x="2547" y="3783"/>
                  <a:pt x="2575" y="3783"/>
                </a:cubicBezTo>
                <a:cubicBezTo>
                  <a:pt x="2575" y="3783"/>
                  <a:pt x="2575" y="3783"/>
                  <a:pt x="2601" y="3783"/>
                </a:cubicBezTo>
                <a:cubicBezTo>
                  <a:pt x="2601" y="3783"/>
                  <a:pt x="2601" y="3755"/>
                  <a:pt x="2628" y="3755"/>
                </a:cubicBezTo>
                <a:cubicBezTo>
                  <a:pt x="2628" y="3755"/>
                  <a:pt x="2628" y="3755"/>
                  <a:pt x="2655" y="3755"/>
                </a:cubicBezTo>
                <a:cubicBezTo>
                  <a:pt x="2655" y="3755"/>
                  <a:pt x="2655" y="3755"/>
                  <a:pt x="2682" y="3755"/>
                </a:cubicBezTo>
                <a:cubicBezTo>
                  <a:pt x="2709" y="3755"/>
                  <a:pt x="2735" y="3755"/>
                  <a:pt x="2735" y="3783"/>
                </a:cubicBezTo>
                <a:lnTo>
                  <a:pt x="2709" y="3783"/>
                </a:lnTo>
                <a:cubicBezTo>
                  <a:pt x="2682" y="3783"/>
                  <a:pt x="2655" y="3836"/>
                  <a:pt x="2682" y="3836"/>
                </a:cubicBezTo>
                <a:lnTo>
                  <a:pt x="2735" y="3836"/>
                </a:lnTo>
                <a:cubicBezTo>
                  <a:pt x="2735" y="3809"/>
                  <a:pt x="2762" y="3783"/>
                  <a:pt x="2762" y="3783"/>
                </a:cubicBezTo>
                <a:cubicBezTo>
                  <a:pt x="2789" y="3783"/>
                  <a:pt x="2789" y="3809"/>
                  <a:pt x="2789" y="3809"/>
                </a:cubicBezTo>
                <a:lnTo>
                  <a:pt x="2762" y="3809"/>
                </a:lnTo>
                <a:cubicBezTo>
                  <a:pt x="2762" y="3836"/>
                  <a:pt x="2762" y="3862"/>
                  <a:pt x="2735" y="3862"/>
                </a:cubicBezTo>
                <a:cubicBezTo>
                  <a:pt x="2709" y="3862"/>
                  <a:pt x="2682" y="3836"/>
                  <a:pt x="2682" y="3862"/>
                </a:cubicBezTo>
                <a:cubicBezTo>
                  <a:pt x="2655" y="3862"/>
                  <a:pt x="2655" y="3862"/>
                  <a:pt x="2655" y="3862"/>
                </a:cubicBezTo>
                <a:cubicBezTo>
                  <a:pt x="2628" y="3862"/>
                  <a:pt x="2628" y="3890"/>
                  <a:pt x="2628" y="3890"/>
                </a:cubicBezTo>
                <a:cubicBezTo>
                  <a:pt x="2628" y="3890"/>
                  <a:pt x="2628" y="3916"/>
                  <a:pt x="2601" y="3890"/>
                </a:cubicBezTo>
                <a:cubicBezTo>
                  <a:pt x="2601" y="3890"/>
                  <a:pt x="2575" y="3862"/>
                  <a:pt x="2575" y="3890"/>
                </a:cubicBezTo>
                <a:cubicBezTo>
                  <a:pt x="2575" y="3890"/>
                  <a:pt x="2547" y="3916"/>
                  <a:pt x="2575" y="3916"/>
                </a:cubicBezTo>
                <a:cubicBezTo>
                  <a:pt x="2601" y="3943"/>
                  <a:pt x="2655" y="3970"/>
                  <a:pt x="2682" y="3970"/>
                </a:cubicBezTo>
                <a:cubicBezTo>
                  <a:pt x="2709" y="3970"/>
                  <a:pt x="2709" y="3970"/>
                  <a:pt x="2709" y="3970"/>
                </a:cubicBezTo>
                <a:cubicBezTo>
                  <a:pt x="2709" y="3997"/>
                  <a:pt x="2682" y="3997"/>
                  <a:pt x="2655" y="3970"/>
                </a:cubicBezTo>
                <a:cubicBezTo>
                  <a:pt x="2655" y="3970"/>
                  <a:pt x="2628" y="3970"/>
                  <a:pt x="2628" y="3997"/>
                </a:cubicBezTo>
                <a:lnTo>
                  <a:pt x="2601" y="4024"/>
                </a:lnTo>
                <a:cubicBezTo>
                  <a:pt x="2601" y="4024"/>
                  <a:pt x="2575" y="3997"/>
                  <a:pt x="2601" y="4024"/>
                </a:cubicBezTo>
                <a:lnTo>
                  <a:pt x="2601" y="4077"/>
                </a:lnTo>
                <a:lnTo>
                  <a:pt x="2575" y="4077"/>
                </a:lnTo>
                <a:cubicBezTo>
                  <a:pt x="2575" y="4050"/>
                  <a:pt x="2547" y="4024"/>
                  <a:pt x="2547" y="4024"/>
                </a:cubicBezTo>
                <a:cubicBezTo>
                  <a:pt x="2547" y="4050"/>
                  <a:pt x="2521" y="4077"/>
                  <a:pt x="2521" y="4050"/>
                </a:cubicBezTo>
                <a:cubicBezTo>
                  <a:pt x="2521" y="4050"/>
                  <a:pt x="2494" y="3997"/>
                  <a:pt x="2468" y="3997"/>
                </a:cubicBezTo>
                <a:cubicBezTo>
                  <a:pt x="2468" y="3970"/>
                  <a:pt x="2440" y="4024"/>
                  <a:pt x="2440" y="4024"/>
                </a:cubicBezTo>
                <a:cubicBezTo>
                  <a:pt x="2413" y="4024"/>
                  <a:pt x="2360" y="4024"/>
                  <a:pt x="2333" y="4024"/>
                </a:cubicBezTo>
                <a:cubicBezTo>
                  <a:pt x="2306" y="4024"/>
                  <a:pt x="2253" y="4024"/>
                  <a:pt x="2253" y="4024"/>
                </a:cubicBezTo>
                <a:lnTo>
                  <a:pt x="2226" y="4050"/>
                </a:lnTo>
                <a:lnTo>
                  <a:pt x="2199" y="4050"/>
                </a:lnTo>
                <a:cubicBezTo>
                  <a:pt x="2199" y="4050"/>
                  <a:pt x="2226" y="4050"/>
                  <a:pt x="2199" y="4077"/>
                </a:cubicBezTo>
                <a:cubicBezTo>
                  <a:pt x="2199" y="4077"/>
                  <a:pt x="2172" y="4104"/>
                  <a:pt x="2172" y="4131"/>
                </a:cubicBezTo>
                <a:cubicBezTo>
                  <a:pt x="2172" y="4158"/>
                  <a:pt x="2226" y="4184"/>
                  <a:pt x="2253" y="4184"/>
                </a:cubicBezTo>
                <a:cubicBezTo>
                  <a:pt x="2280" y="4158"/>
                  <a:pt x="2280" y="4158"/>
                  <a:pt x="2306" y="4158"/>
                </a:cubicBezTo>
                <a:cubicBezTo>
                  <a:pt x="2306" y="4158"/>
                  <a:pt x="2306" y="4184"/>
                  <a:pt x="2333" y="4158"/>
                </a:cubicBezTo>
                <a:lnTo>
                  <a:pt x="2360" y="4158"/>
                </a:lnTo>
                <a:cubicBezTo>
                  <a:pt x="2360" y="4184"/>
                  <a:pt x="2387" y="4184"/>
                  <a:pt x="2387" y="4184"/>
                </a:cubicBezTo>
                <a:lnTo>
                  <a:pt x="2440" y="4184"/>
                </a:lnTo>
                <a:lnTo>
                  <a:pt x="2440" y="4212"/>
                </a:lnTo>
                <a:cubicBezTo>
                  <a:pt x="2468" y="4184"/>
                  <a:pt x="2494" y="4158"/>
                  <a:pt x="2494" y="4184"/>
                </a:cubicBezTo>
                <a:cubicBezTo>
                  <a:pt x="2494" y="4184"/>
                  <a:pt x="2494" y="4212"/>
                  <a:pt x="2521" y="4212"/>
                </a:cubicBezTo>
                <a:cubicBezTo>
                  <a:pt x="2521" y="4212"/>
                  <a:pt x="2547" y="4212"/>
                  <a:pt x="2575" y="4184"/>
                </a:cubicBezTo>
                <a:cubicBezTo>
                  <a:pt x="2601" y="4184"/>
                  <a:pt x="2601" y="4212"/>
                  <a:pt x="2601" y="4212"/>
                </a:cubicBezTo>
                <a:cubicBezTo>
                  <a:pt x="2628" y="4184"/>
                  <a:pt x="2682" y="4158"/>
                  <a:pt x="2682" y="4131"/>
                </a:cubicBezTo>
                <a:cubicBezTo>
                  <a:pt x="2682" y="4131"/>
                  <a:pt x="2655" y="4104"/>
                  <a:pt x="2682" y="4131"/>
                </a:cubicBezTo>
                <a:cubicBezTo>
                  <a:pt x="2682" y="4131"/>
                  <a:pt x="2709" y="4104"/>
                  <a:pt x="2735" y="4131"/>
                </a:cubicBezTo>
                <a:cubicBezTo>
                  <a:pt x="2735" y="4131"/>
                  <a:pt x="2762" y="4158"/>
                  <a:pt x="2789" y="4158"/>
                </a:cubicBezTo>
                <a:cubicBezTo>
                  <a:pt x="2789" y="4184"/>
                  <a:pt x="2789" y="4158"/>
                  <a:pt x="2816" y="4184"/>
                </a:cubicBezTo>
                <a:cubicBezTo>
                  <a:pt x="2843" y="4184"/>
                  <a:pt x="2843" y="4158"/>
                  <a:pt x="2869" y="4158"/>
                </a:cubicBezTo>
                <a:cubicBezTo>
                  <a:pt x="2897" y="4158"/>
                  <a:pt x="2897" y="4158"/>
                  <a:pt x="2897" y="4158"/>
                </a:cubicBezTo>
                <a:cubicBezTo>
                  <a:pt x="2923" y="4184"/>
                  <a:pt x="2950" y="4184"/>
                  <a:pt x="2950" y="4184"/>
                </a:cubicBezTo>
                <a:lnTo>
                  <a:pt x="2869" y="4184"/>
                </a:lnTo>
                <a:cubicBezTo>
                  <a:pt x="2869" y="4184"/>
                  <a:pt x="2843" y="4212"/>
                  <a:pt x="2816" y="4212"/>
                </a:cubicBezTo>
                <a:cubicBezTo>
                  <a:pt x="2789" y="4212"/>
                  <a:pt x="2789" y="4184"/>
                  <a:pt x="2762" y="4184"/>
                </a:cubicBezTo>
                <a:cubicBezTo>
                  <a:pt x="2762" y="4184"/>
                  <a:pt x="2762" y="4184"/>
                  <a:pt x="2735" y="4184"/>
                </a:cubicBezTo>
                <a:cubicBezTo>
                  <a:pt x="2735" y="4184"/>
                  <a:pt x="2735" y="4158"/>
                  <a:pt x="2709" y="4158"/>
                </a:cubicBezTo>
                <a:cubicBezTo>
                  <a:pt x="2709" y="4158"/>
                  <a:pt x="2628" y="4212"/>
                  <a:pt x="2601" y="4238"/>
                </a:cubicBezTo>
                <a:lnTo>
                  <a:pt x="2575" y="4238"/>
                </a:lnTo>
                <a:lnTo>
                  <a:pt x="2575" y="4265"/>
                </a:lnTo>
                <a:cubicBezTo>
                  <a:pt x="2601" y="4265"/>
                  <a:pt x="2628" y="4292"/>
                  <a:pt x="2628" y="4319"/>
                </a:cubicBezTo>
                <a:cubicBezTo>
                  <a:pt x="2628" y="4319"/>
                  <a:pt x="2628" y="4319"/>
                  <a:pt x="2601" y="4319"/>
                </a:cubicBezTo>
                <a:cubicBezTo>
                  <a:pt x="2601" y="4319"/>
                  <a:pt x="2601" y="4292"/>
                  <a:pt x="2575" y="4292"/>
                </a:cubicBezTo>
                <a:cubicBezTo>
                  <a:pt x="2547" y="4292"/>
                  <a:pt x="2547" y="4292"/>
                  <a:pt x="2547" y="4265"/>
                </a:cubicBezTo>
                <a:cubicBezTo>
                  <a:pt x="2547" y="4265"/>
                  <a:pt x="2521" y="4238"/>
                  <a:pt x="2521" y="4265"/>
                </a:cubicBezTo>
                <a:lnTo>
                  <a:pt x="2494" y="4265"/>
                </a:lnTo>
                <a:cubicBezTo>
                  <a:pt x="2494" y="4265"/>
                  <a:pt x="2494" y="4265"/>
                  <a:pt x="2468" y="4265"/>
                </a:cubicBezTo>
                <a:cubicBezTo>
                  <a:pt x="2440" y="4265"/>
                  <a:pt x="2468" y="4265"/>
                  <a:pt x="2440" y="4265"/>
                </a:cubicBezTo>
                <a:cubicBezTo>
                  <a:pt x="2413" y="4265"/>
                  <a:pt x="2413" y="4265"/>
                  <a:pt x="2413" y="4265"/>
                </a:cubicBezTo>
                <a:lnTo>
                  <a:pt x="2413" y="4319"/>
                </a:lnTo>
                <a:lnTo>
                  <a:pt x="2440" y="4319"/>
                </a:lnTo>
                <a:cubicBezTo>
                  <a:pt x="2440" y="4346"/>
                  <a:pt x="2494" y="4399"/>
                  <a:pt x="2494" y="4426"/>
                </a:cubicBezTo>
                <a:cubicBezTo>
                  <a:pt x="2521" y="4453"/>
                  <a:pt x="2547" y="4453"/>
                  <a:pt x="2547" y="4453"/>
                </a:cubicBezTo>
                <a:cubicBezTo>
                  <a:pt x="2575" y="4479"/>
                  <a:pt x="2601" y="4453"/>
                  <a:pt x="2601" y="4479"/>
                </a:cubicBezTo>
                <a:cubicBezTo>
                  <a:pt x="2628" y="4479"/>
                  <a:pt x="2655" y="4506"/>
                  <a:pt x="2655" y="4479"/>
                </a:cubicBezTo>
                <a:cubicBezTo>
                  <a:pt x="2682" y="4479"/>
                  <a:pt x="2682" y="4453"/>
                  <a:pt x="2682" y="4453"/>
                </a:cubicBezTo>
                <a:cubicBezTo>
                  <a:pt x="2709" y="4426"/>
                  <a:pt x="2735" y="4426"/>
                  <a:pt x="2709" y="4426"/>
                </a:cubicBezTo>
                <a:cubicBezTo>
                  <a:pt x="2709" y="4453"/>
                  <a:pt x="2709" y="4453"/>
                  <a:pt x="2709" y="4453"/>
                </a:cubicBezTo>
                <a:cubicBezTo>
                  <a:pt x="2709" y="4479"/>
                  <a:pt x="2709" y="4479"/>
                  <a:pt x="2682" y="4479"/>
                </a:cubicBezTo>
                <a:cubicBezTo>
                  <a:pt x="2682" y="4506"/>
                  <a:pt x="2682" y="4506"/>
                  <a:pt x="2682" y="4506"/>
                </a:cubicBezTo>
                <a:cubicBezTo>
                  <a:pt x="2682" y="4534"/>
                  <a:pt x="2709" y="4506"/>
                  <a:pt x="2709" y="4506"/>
                </a:cubicBezTo>
                <a:cubicBezTo>
                  <a:pt x="2709" y="4506"/>
                  <a:pt x="2709" y="4534"/>
                  <a:pt x="2735" y="4534"/>
                </a:cubicBezTo>
                <a:lnTo>
                  <a:pt x="2762" y="4534"/>
                </a:lnTo>
                <a:cubicBezTo>
                  <a:pt x="2762" y="4560"/>
                  <a:pt x="2762" y="4560"/>
                  <a:pt x="2789" y="4560"/>
                </a:cubicBezTo>
                <a:lnTo>
                  <a:pt x="2869" y="4506"/>
                </a:lnTo>
                <a:cubicBezTo>
                  <a:pt x="2897" y="4479"/>
                  <a:pt x="2869" y="4506"/>
                  <a:pt x="2897" y="4479"/>
                </a:cubicBezTo>
                <a:cubicBezTo>
                  <a:pt x="2923" y="4479"/>
                  <a:pt x="2923" y="4453"/>
                  <a:pt x="2923" y="4453"/>
                </a:cubicBezTo>
                <a:cubicBezTo>
                  <a:pt x="2923" y="4426"/>
                  <a:pt x="2923" y="4426"/>
                  <a:pt x="2923" y="4426"/>
                </a:cubicBezTo>
                <a:cubicBezTo>
                  <a:pt x="2950" y="4426"/>
                  <a:pt x="2950" y="4399"/>
                  <a:pt x="2950" y="4399"/>
                </a:cubicBezTo>
                <a:cubicBezTo>
                  <a:pt x="2976" y="4399"/>
                  <a:pt x="2950" y="4399"/>
                  <a:pt x="2976" y="4372"/>
                </a:cubicBezTo>
                <a:cubicBezTo>
                  <a:pt x="2976" y="4372"/>
                  <a:pt x="3004" y="4346"/>
                  <a:pt x="2976" y="4346"/>
                </a:cubicBezTo>
                <a:cubicBezTo>
                  <a:pt x="2950" y="4319"/>
                  <a:pt x="2923" y="4346"/>
                  <a:pt x="2950" y="4319"/>
                </a:cubicBezTo>
                <a:lnTo>
                  <a:pt x="2976" y="4319"/>
                </a:lnTo>
                <a:cubicBezTo>
                  <a:pt x="3004" y="4319"/>
                  <a:pt x="3004" y="4319"/>
                  <a:pt x="3031" y="4319"/>
                </a:cubicBezTo>
                <a:cubicBezTo>
                  <a:pt x="3031" y="4319"/>
                  <a:pt x="3057" y="4265"/>
                  <a:pt x="3084" y="4265"/>
                </a:cubicBezTo>
                <a:cubicBezTo>
                  <a:pt x="3111" y="4238"/>
                  <a:pt x="3138" y="4212"/>
                  <a:pt x="3138" y="4212"/>
                </a:cubicBezTo>
                <a:cubicBezTo>
                  <a:pt x="3138" y="4184"/>
                  <a:pt x="3138" y="4184"/>
                  <a:pt x="3164" y="4184"/>
                </a:cubicBezTo>
                <a:lnTo>
                  <a:pt x="3191" y="4158"/>
                </a:lnTo>
                <a:cubicBezTo>
                  <a:pt x="3219" y="4131"/>
                  <a:pt x="3219" y="4131"/>
                  <a:pt x="3219" y="4131"/>
                </a:cubicBezTo>
                <a:lnTo>
                  <a:pt x="3245" y="4131"/>
                </a:lnTo>
                <a:lnTo>
                  <a:pt x="3245" y="4104"/>
                </a:lnTo>
                <a:cubicBezTo>
                  <a:pt x="3272" y="4104"/>
                  <a:pt x="3272" y="4104"/>
                  <a:pt x="3272" y="4104"/>
                </a:cubicBezTo>
                <a:cubicBezTo>
                  <a:pt x="3272" y="4104"/>
                  <a:pt x="3272" y="4104"/>
                  <a:pt x="3272" y="4077"/>
                </a:cubicBezTo>
                <a:lnTo>
                  <a:pt x="3298" y="4050"/>
                </a:lnTo>
                <a:cubicBezTo>
                  <a:pt x="3298" y="4024"/>
                  <a:pt x="3272" y="4024"/>
                  <a:pt x="3272" y="4024"/>
                </a:cubicBezTo>
                <a:cubicBezTo>
                  <a:pt x="3298" y="4024"/>
                  <a:pt x="3298" y="3997"/>
                  <a:pt x="3298" y="4024"/>
                </a:cubicBezTo>
                <a:lnTo>
                  <a:pt x="3326" y="3997"/>
                </a:lnTo>
                <a:cubicBezTo>
                  <a:pt x="3326" y="3997"/>
                  <a:pt x="3379" y="3943"/>
                  <a:pt x="3406" y="3916"/>
                </a:cubicBezTo>
                <a:lnTo>
                  <a:pt x="3406" y="3890"/>
                </a:lnTo>
                <a:lnTo>
                  <a:pt x="3379" y="3890"/>
                </a:lnTo>
                <a:cubicBezTo>
                  <a:pt x="3379" y="3862"/>
                  <a:pt x="3352" y="3862"/>
                  <a:pt x="3352" y="3862"/>
                </a:cubicBezTo>
                <a:cubicBezTo>
                  <a:pt x="3326" y="3862"/>
                  <a:pt x="3272" y="3862"/>
                  <a:pt x="3245" y="3862"/>
                </a:cubicBezTo>
                <a:cubicBezTo>
                  <a:pt x="3245" y="3862"/>
                  <a:pt x="3219" y="3862"/>
                  <a:pt x="3191" y="3862"/>
                </a:cubicBezTo>
                <a:cubicBezTo>
                  <a:pt x="3191" y="3862"/>
                  <a:pt x="3191" y="3862"/>
                  <a:pt x="3164" y="3836"/>
                </a:cubicBezTo>
                <a:cubicBezTo>
                  <a:pt x="3164" y="3836"/>
                  <a:pt x="3138" y="3836"/>
                  <a:pt x="3164" y="3836"/>
                </a:cubicBezTo>
                <a:cubicBezTo>
                  <a:pt x="3164" y="3836"/>
                  <a:pt x="3191" y="3809"/>
                  <a:pt x="3191" y="3836"/>
                </a:cubicBezTo>
                <a:cubicBezTo>
                  <a:pt x="3219" y="3836"/>
                  <a:pt x="3219" y="3836"/>
                  <a:pt x="3245" y="3836"/>
                </a:cubicBezTo>
                <a:cubicBezTo>
                  <a:pt x="3272" y="3836"/>
                  <a:pt x="3326" y="3836"/>
                  <a:pt x="3352" y="3836"/>
                </a:cubicBezTo>
                <a:lnTo>
                  <a:pt x="3379" y="3862"/>
                </a:lnTo>
                <a:cubicBezTo>
                  <a:pt x="3406" y="3862"/>
                  <a:pt x="3406" y="3862"/>
                  <a:pt x="3406" y="3862"/>
                </a:cubicBezTo>
                <a:lnTo>
                  <a:pt x="3433" y="3862"/>
                </a:lnTo>
                <a:lnTo>
                  <a:pt x="3460" y="3836"/>
                </a:lnTo>
                <a:cubicBezTo>
                  <a:pt x="3460" y="3809"/>
                  <a:pt x="3460" y="3809"/>
                  <a:pt x="3486" y="3809"/>
                </a:cubicBezTo>
                <a:lnTo>
                  <a:pt x="3486" y="3836"/>
                </a:lnTo>
                <a:lnTo>
                  <a:pt x="3460" y="3862"/>
                </a:lnTo>
                <a:cubicBezTo>
                  <a:pt x="3460" y="3890"/>
                  <a:pt x="3460" y="3890"/>
                  <a:pt x="3433" y="3890"/>
                </a:cubicBezTo>
                <a:lnTo>
                  <a:pt x="3379" y="3970"/>
                </a:lnTo>
                <a:cubicBezTo>
                  <a:pt x="3352" y="3997"/>
                  <a:pt x="3272" y="4104"/>
                  <a:pt x="3272" y="4104"/>
                </a:cubicBezTo>
                <a:cubicBezTo>
                  <a:pt x="3272" y="4131"/>
                  <a:pt x="3272" y="4131"/>
                  <a:pt x="3272" y="4131"/>
                </a:cubicBezTo>
                <a:lnTo>
                  <a:pt x="3272" y="4158"/>
                </a:lnTo>
                <a:lnTo>
                  <a:pt x="3326" y="4158"/>
                </a:lnTo>
                <a:cubicBezTo>
                  <a:pt x="3352" y="4158"/>
                  <a:pt x="3379" y="4184"/>
                  <a:pt x="3379" y="4184"/>
                </a:cubicBezTo>
                <a:cubicBezTo>
                  <a:pt x="3406" y="4158"/>
                  <a:pt x="3406" y="4158"/>
                  <a:pt x="3433" y="4158"/>
                </a:cubicBezTo>
                <a:cubicBezTo>
                  <a:pt x="3460" y="4158"/>
                  <a:pt x="3486" y="4158"/>
                  <a:pt x="3513" y="4131"/>
                </a:cubicBezTo>
                <a:cubicBezTo>
                  <a:pt x="3513" y="4131"/>
                  <a:pt x="3513" y="4131"/>
                  <a:pt x="3540" y="4131"/>
                </a:cubicBezTo>
                <a:cubicBezTo>
                  <a:pt x="3567" y="4131"/>
                  <a:pt x="3567" y="4131"/>
                  <a:pt x="3567" y="4131"/>
                </a:cubicBezTo>
                <a:cubicBezTo>
                  <a:pt x="3594" y="4131"/>
                  <a:pt x="3567" y="4131"/>
                  <a:pt x="3567" y="4131"/>
                </a:cubicBezTo>
                <a:cubicBezTo>
                  <a:pt x="3540" y="4131"/>
                  <a:pt x="3540" y="4131"/>
                  <a:pt x="3540" y="4131"/>
                </a:cubicBezTo>
                <a:cubicBezTo>
                  <a:pt x="3513" y="4158"/>
                  <a:pt x="3486" y="4158"/>
                  <a:pt x="3486" y="4158"/>
                </a:cubicBezTo>
                <a:cubicBezTo>
                  <a:pt x="3460" y="4158"/>
                  <a:pt x="3460" y="4158"/>
                  <a:pt x="3460" y="4158"/>
                </a:cubicBezTo>
                <a:cubicBezTo>
                  <a:pt x="3460" y="4158"/>
                  <a:pt x="3433" y="4158"/>
                  <a:pt x="3433" y="4184"/>
                </a:cubicBezTo>
                <a:cubicBezTo>
                  <a:pt x="3406" y="4184"/>
                  <a:pt x="3406" y="4212"/>
                  <a:pt x="3379" y="4212"/>
                </a:cubicBezTo>
                <a:cubicBezTo>
                  <a:pt x="3352" y="4184"/>
                  <a:pt x="3326" y="4184"/>
                  <a:pt x="3326" y="4184"/>
                </a:cubicBezTo>
                <a:cubicBezTo>
                  <a:pt x="3326" y="4184"/>
                  <a:pt x="3298" y="4184"/>
                  <a:pt x="3272" y="4212"/>
                </a:cubicBezTo>
                <a:cubicBezTo>
                  <a:pt x="3272" y="4212"/>
                  <a:pt x="3272" y="4238"/>
                  <a:pt x="3272" y="4212"/>
                </a:cubicBezTo>
                <a:cubicBezTo>
                  <a:pt x="3245" y="4212"/>
                  <a:pt x="3245" y="4212"/>
                  <a:pt x="3245" y="4212"/>
                </a:cubicBezTo>
                <a:cubicBezTo>
                  <a:pt x="3219" y="4238"/>
                  <a:pt x="3164" y="4238"/>
                  <a:pt x="3191" y="4265"/>
                </a:cubicBezTo>
                <a:lnTo>
                  <a:pt x="3219" y="4292"/>
                </a:lnTo>
                <a:lnTo>
                  <a:pt x="3138" y="4346"/>
                </a:lnTo>
                <a:lnTo>
                  <a:pt x="3138" y="4399"/>
                </a:lnTo>
                <a:cubicBezTo>
                  <a:pt x="3111" y="4399"/>
                  <a:pt x="3111" y="4426"/>
                  <a:pt x="3138" y="4426"/>
                </a:cubicBezTo>
                <a:cubicBezTo>
                  <a:pt x="3138" y="4426"/>
                  <a:pt x="3164" y="4426"/>
                  <a:pt x="3138" y="4426"/>
                </a:cubicBezTo>
                <a:lnTo>
                  <a:pt x="3111" y="4453"/>
                </a:lnTo>
                <a:cubicBezTo>
                  <a:pt x="3111" y="4426"/>
                  <a:pt x="3084" y="4426"/>
                  <a:pt x="3084" y="4426"/>
                </a:cubicBezTo>
                <a:cubicBezTo>
                  <a:pt x="3084" y="4453"/>
                  <a:pt x="3111" y="4479"/>
                  <a:pt x="3111" y="4479"/>
                </a:cubicBezTo>
                <a:cubicBezTo>
                  <a:pt x="3111" y="4506"/>
                  <a:pt x="3111" y="4506"/>
                  <a:pt x="3138" y="4506"/>
                </a:cubicBezTo>
                <a:cubicBezTo>
                  <a:pt x="3164" y="4479"/>
                  <a:pt x="3191" y="4453"/>
                  <a:pt x="3191" y="4453"/>
                </a:cubicBezTo>
                <a:cubicBezTo>
                  <a:pt x="3219" y="4453"/>
                  <a:pt x="3219" y="4479"/>
                  <a:pt x="3245" y="4453"/>
                </a:cubicBezTo>
                <a:lnTo>
                  <a:pt x="3272" y="4426"/>
                </a:lnTo>
                <a:cubicBezTo>
                  <a:pt x="3272" y="4453"/>
                  <a:pt x="3272" y="4479"/>
                  <a:pt x="3245" y="4479"/>
                </a:cubicBezTo>
                <a:lnTo>
                  <a:pt x="3219" y="4479"/>
                </a:lnTo>
                <a:lnTo>
                  <a:pt x="3164" y="4534"/>
                </a:lnTo>
                <a:cubicBezTo>
                  <a:pt x="3164" y="4534"/>
                  <a:pt x="3138" y="4534"/>
                  <a:pt x="3111" y="4534"/>
                </a:cubicBezTo>
                <a:lnTo>
                  <a:pt x="3084" y="4534"/>
                </a:lnTo>
                <a:cubicBezTo>
                  <a:pt x="3084" y="4534"/>
                  <a:pt x="3031" y="4560"/>
                  <a:pt x="3031" y="4587"/>
                </a:cubicBezTo>
                <a:cubicBezTo>
                  <a:pt x="3031" y="4587"/>
                  <a:pt x="3084" y="4534"/>
                  <a:pt x="3084" y="4560"/>
                </a:cubicBezTo>
                <a:lnTo>
                  <a:pt x="3084" y="4587"/>
                </a:lnTo>
                <a:cubicBezTo>
                  <a:pt x="3084" y="4587"/>
                  <a:pt x="3084" y="4641"/>
                  <a:pt x="3111" y="4641"/>
                </a:cubicBezTo>
                <a:cubicBezTo>
                  <a:pt x="3111" y="4641"/>
                  <a:pt x="3111" y="4641"/>
                  <a:pt x="3138" y="4641"/>
                </a:cubicBezTo>
                <a:cubicBezTo>
                  <a:pt x="3138" y="4613"/>
                  <a:pt x="3138" y="4613"/>
                  <a:pt x="3164" y="4613"/>
                </a:cubicBezTo>
                <a:lnTo>
                  <a:pt x="3191" y="4641"/>
                </a:lnTo>
                <a:cubicBezTo>
                  <a:pt x="3219" y="4641"/>
                  <a:pt x="3245" y="4613"/>
                  <a:pt x="3245" y="4641"/>
                </a:cubicBezTo>
                <a:cubicBezTo>
                  <a:pt x="3272" y="4641"/>
                  <a:pt x="3298" y="4667"/>
                  <a:pt x="3298" y="4667"/>
                </a:cubicBezTo>
                <a:cubicBezTo>
                  <a:pt x="3326" y="4667"/>
                  <a:pt x="3352" y="4587"/>
                  <a:pt x="3379" y="4560"/>
                </a:cubicBezTo>
                <a:cubicBezTo>
                  <a:pt x="3379" y="4560"/>
                  <a:pt x="3352" y="4560"/>
                  <a:pt x="3379" y="4560"/>
                </a:cubicBezTo>
                <a:cubicBezTo>
                  <a:pt x="3406" y="4560"/>
                  <a:pt x="3406" y="4534"/>
                  <a:pt x="3406" y="4534"/>
                </a:cubicBezTo>
                <a:lnTo>
                  <a:pt x="3460" y="4453"/>
                </a:lnTo>
                <a:cubicBezTo>
                  <a:pt x="3460" y="4426"/>
                  <a:pt x="3460" y="4426"/>
                  <a:pt x="3486" y="4426"/>
                </a:cubicBezTo>
                <a:cubicBezTo>
                  <a:pt x="3513" y="4426"/>
                  <a:pt x="3513" y="4426"/>
                  <a:pt x="3486" y="4426"/>
                </a:cubicBezTo>
                <a:cubicBezTo>
                  <a:pt x="3486" y="4426"/>
                  <a:pt x="3460" y="4453"/>
                  <a:pt x="3460" y="4479"/>
                </a:cubicBezTo>
                <a:lnTo>
                  <a:pt x="3433" y="4534"/>
                </a:lnTo>
                <a:lnTo>
                  <a:pt x="3406" y="4560"/>
                </a:lnTo>
                <a:lnTo>
                  <a:pt x="3406" y="4587"/>
                </a:lnTo>
                <a:lnTo>
                  <a:pt x="3379" y="4587"/>
                </a:lnTo>
                <a:lnTo>
                  <a:pt x="3379" y="4613"/>
                </a:lnTo>
                <a:lnTo>
                  <a:pt x="3352" y="4613"/>
                </a:lnTo>
                <a:cubicBezTo>
                  <a:pt x="3352" y="4641"/>
                  <a:pt x="3326" y="4667"/>
                  <a:pt x="3326" y="4667"/>
                </a:cubicBezTo>
                <a:lnTo>
                  <a:pt x="3298" y="4667"/>
                </a:lnTo>
                <a:lnTo>
                  <a:pt x="3272" y="4694"/>
                </a:lnTo>
                <a:cubicBezTo>
                  <a:pt x="3272" y="4667"/>
                  <a:pt x="3245" y="4641"/>
                  <a:pt x="3245" y="4667"/>
                </a:cubicBezTo>
                <a:cubicBezTo>
                  <a:pt x="3245" y="4667"/>
                  <a:pt x="3245" y="4667"/>
                  <a:pt x="3219" y="4667"/>
                </a:cubicBezTo>
                <a:cubicBezTo>
                  <a:pt x="3191" y="4667"/>
                  <a:pt x="3191" y="4667"/>
                  <a:pt x="3164" y="4667"/>
                </a:cubicBezTo>
                <a:cubicBezTo>
                  <a:pt x="3164" y="4667"/>
                  <a:pt x="3164" y="4641"/>
                  <a:pt x="3138" y="4641"/>
                </a:cubicBezTo>
                <a:cubicBezTo>
                  <a:pt x="3138" y="4641"/>
                  <a:pt x="3138" y="4667"/>
                  <a:pt x="3111" y="4667"/>
                </a:cubicBezTo>
                <a:lnTo>
                  <a:pt x="3084" y="4667"/>
                </a:lnTo>
                <a:cubicBezTo>
                  <a:pt x="3057" y="4667"/>
                  <a:pt x="3057" y="4667"/>
                  <a:pt x="3057" y="4667"/>
                </a:cubicBezTo>
                <a:cubicBezTo>
                  <a:pt x="3031" y="4667"/>
                  <a:pt x="3031" y="4667"/>
                  <a:pt x="3031" y="4667"/>
                </a:cubicBezTo>
                <a:cubicBezTo>
                  <a:pt x="3031" y="4667"/>
                  <a:pt x="3031" y="4667"/>
                  <a:pt x="3031" y="4694"/>
                </a:cubicBezTo>
                <a:cubicBezTo>
                  <a:pt x="3004" y="4694"/>
                  <a:pt x="3004" y="4694"/>
                  <a:pt x="3004" y="4721"/>
                </a:cubicBezTo>
                <a:cubicBezTo>
                  <a:pt x="3004" y="4721"/>
                  <a:pt x="3031" y="4748"/>
                  <a:pt x="3004" y="4748"/>
                </a:cubicBezTo>
                <a:cubicBezTo>
                  <a:pt x="3004" y="4748"/>
                  <a:pt x="2976" y="4748"/>
                  <a:pt x="2976" y="4775"/>
                </a:cubicBezTo>
                <a:cubicBezTo>
                  <a:pt x="2950" y="4801"/>
                  <a:pt x="2950" y="4855"/>
                  <a:pt x="2950" y="4855"/>
                </a:cubicBezTo>
                <a:cubicBezTo>
                  <a:pt x="2950" y="4855"/>
                  <a:pt x="3004" y="4828"/>
                  <a:pt x="3004" y="4855"/>
                </a:cubicBezTo>
                <a:cubicBezTo>
                  <a:pt x="3031" y="4828"/>
                  <a:pt x="3031" y="4828"/>
                  <a:pt x="3031" y="4828"/>
                </a:cubicBezTo>
                <a:cubicBezTo>
                  <a:pt x="3057" y="4855"/>
                  <a:pt x="3031" y="4855"/>
                  <a:pt x="3004" y="4855"/>
                </a:cubicBezTo>
                <a:cubicBezTo>
                  <a:pt x="3004" y="4882"/>
                  <a:pt x="3004" y="4855"/>
                  <a:pt x="3004" y="4855"/>
                </a:cubicBezTo>
                <a:cubicBezTo>
                  <a:pt x="2976" y="4882"/>
                  <a:pt x="2976" y="4882"/>
                  <a:pt x="2976" y="4882"/>
                </a:cubicBezTo>
                <a:cubicBezTo>
                  <a:pt x="2950" y="4882"/>
                  <a:pt x="2950" y="4882"/>
                  <a:pt x="2923" y="4882"/>
                </a:cubicBezTo>
                <a:lnTo>
                  <a:pt x="2897" y="4909"/>
                </a:lnTo>
                <a:cubicBezTo>
                  <a:pt x="2897" y="4935"/>
                  <a:pt x="2869" y="4989"/>
                  <a:pt x="2897" y="4989"/>
                </a:cubicBezTo>
                <a:cubicBezTo>
                  <a:pt x="2897" y="5016"/>
                  <a:pt x="2869" y="5070"/>
                  <a:pt x="2897" y="5070"/>
                </a:cubicBezTo>
                <a:lnTo>
                  <a:pt x="2923" y="5042"/>
                </a:lnTo>
                <a:lnTo>
                  <a:pt x="2950" y="5042"/>
                </a:lnTo>
                <a:cubicBezTo>
                  <a:pt x="2950" y="5042"/>
                  <a:pt x="2976" y="5016"/>
                  <a:pt x="3004" y="5016"/>
                </a:cubicBezTo>
                <a:cubicBezTo>
                  <a:pt x="3004" y="5042"/>
                  <a:pt x="3004" y="5042"/>
                  <a:pt x="3004" y="5042"/>
                </a:cubicBezTo>
                <a:cubicBezTo>
                  <a:pt x="3004" y="5042"/>
                  <a:pt x="3031" y="5070"/>
                  <a:pt x="3004" y="5070"/>
                </a:cubicBezTo>
                <a:lnTo>
                  <a:pt x="2976" y="5070"/>
                </a:lnTo>
                <a:cubicBezTo>
                  <a:pt x="2976" y="5070"/>
                  <a:pt x="2976" y="5070"/>
                  <a:pt x="2950" y="5070"/>
                </a:cubicBezTo>
                <a:cubicBezTo>
                  <a:pt x="2950" y="5097"/>
                  <a:pt x="2897" y="5070"/>
                  <a:pt x="2897" y="5097"/>
                </a:cubicBezTo>
                <a:lnTo>
                  <a:pt x="2950" y="5123"/>
                </a:lnTo>
                <a:cubicBezTo>
                  <a:pt x="2923" y="5150"/>
                  <a:pt x="2869" y="5257"/>
                  <a:pt x="2869" y="5257"/>
                </a:cubicBezTo>
                <a:cubicBezTo>
                  <a:pt x="2869" y="5257"/>
                  <a:pt x="2950" y="5177"/>
                  <a:pt x="2976" y="5177"/>
                </a:cubicBezTo>
                <a:cubicBezTo>
                  <a:pt x="2976" y="5177"/>
                  <a:pt x="2976" y="5177"/>
                  <a:pt x="2976" y="5204"/>
                </a:cubicBezTo>
                <a:cubicBezTo>
                  <a:pt x="2976" y="5204"/>
                  <a:pt x="2976" y="5204"/>
                  <a:pt x="2976" y="5230"/>
                </a:cubicBezTo>
                <a:cubicBezTo>
                  <a:pt x="2976" y="5230"/>
                  <a:pt x="2950" y="5257"/>
                  <a:pt x="2950" y="5285"/>
                </a:cubicBezTo>
                <a:cubicBezTo>
                  <a:pt x="2923" y="5311"/>
                  <a:pt x="2923" y="5311"/>
                  <a:pt x="2923" y="5338"/>
                </a:cubicBezTo>
                <a:cubicBezTo>
                  <a:pt x="2950" y="5338"/>
                  <a:pt x="2950" y="5364"/>
                  <a:pt x="2950" y="5364"/>
                </a:cubicBezTo>
                <a:cubicBezTo>
                  <a:pt x="2950" y="5364"/>
                  <a:pt x="2950" y="5364"/>
                  <a:pt x="2950" y="5392"/>
                </a:cubicBezTo>
                <a:cubicBezTo>
                  <a:pt x="2950" y="5392"/>
                  <a:pt x="2976" y="5392"/>
                  <a:pt x="2950" y="5418"/>
                </a:cubicBezTo>
                <a:cubicBezTo>
                  <a:pt x="2950" y="5418"/>
                  <a:pt x="2950" y="5445"/>
                  <a:pt x="2950" y="5418"/>
                </a:cubicBezTo>
                <a:cubicBezTo>
                  <a:pt x="2950" y="5418"/>
                  <a:pt x="2923" y="5392"/>
                  <a:pt x="2897" y="5392"/>
                </a:cubicBezTo>
                <a:cubicBezTo>
                  <a:pt x="2869" y="5392"/>
                  <a:pt x="2816" y="5499"/>
                  <a:pt x="2843" y="5499"/>
                </a:cubicBezTo>
                <a:cubicBezTo>
                  <a:pt x="2843" y="5526"/>
                  <a:pt x="2869" y="5526"/>
                  <a:pt x="2869" y="5499"/>
                </a:cubicBezTo>
                <a:cubicBezTo>
                  <a:pt x="2897" y="5499"/>
                  <a:pt x="2950" y="5472"/>
                  <a:pt x="2923" y="5472"/>
                </a:cubicBezTo>
                <a:cubicBezTo>
                  <a:pt x="2923" y="5499"/>
                  <a:pt x="2897" y="5499"/>
                  <a:pt x="2923" y="5499"/>
                </a:cubicBezTo>
                <a:cubicBezTo>
                  <a:pt x="2923" y="5499"/>
                  <a:pt x="2923" y="5552"/>
                  <a:pt x="2897" y="5552"/>
                </a:cubicBezTo>
                <a:lnTo>
                  <a:pt x="2869" y="5552"/>
                </a:lnTo>
                <a:cubicBezTo>
                  <a:pt x="2869" y="5552"/>
                  <a:pt x="2789" y="5740"/>
                  <a:pt x="2789" y="5767"/>
                </a:cubicBezTo>
                <a:cubicBezTo>
                  <a:pt x="2789" y="5767"/>
                  <a:pt x="2762" y="5793"/>
                  <a:pt x="2789" y="5793"/>
                </a:cubicBezTo>
                <a:cubicBezTo>
                  <a:pt x="2789" y="5767"/>
                  <a:pt x="2869" y="5686"/>
                  <a:pt x="2897" y="5686"/>
                </a:cubicBezTo>
                <a:cubicBezTo>
                  <a:pt x="2923" y="5686"/>
                  <a:pt x="2897" y="5686"/>
                  <a:pt x="2897" y="5714"/>
                </a:cubicBezTo>
                <a:cubicBezTo>
                  <a:pt x="2897" y="5740"/>
                  <a:pt x="2869" y="5740"/>
                  <a:pt x="2843" y="5767"/>
                </a:cubicBezTo>
                <a:lnTo>
                  <a:pt x="2843" y="5793"/>
                </a:lnTo>
                <a:cubicBezTo>
                  <a:pt x="2843" y="5821"/>
                  <a:pt x="2789" y="5955"/>
                  <a:pt x="2789" y="5955"/>
                </a:cubicBezTo>
                <a:cubicBezTo>
                  <a:pt x="2816" y="5981"/>
                  <a:pt x="2816" y="6008"/>
                  <a:pt x="2843" y="5981"/>
                </a:cubicBezTo>
                <a:lnTo>
                  <a:pt x="2869" y="5981"/>
                </a:lnTo>
                <a:cubicBezTo>
                  <a:pt x="2869" y="6008"/>
                  <a:pt x="2843" y="6008"/>
                  <a:pt x="2843" y="6008"/>
                </a:cubicBezTo>
                <a:cubicBezTo>
                  <a:pt x="2869" y="6008"/>
                  <a:pt x="2869" y="6008"/>
                  <a:pt x="2869" y="6008"/>
                </a:cubicBezTo>
                <a:cubicBezTo>
                  <a:pt x="2869" y="6008"/>
                  <a:pt x="2843" y="6035"/>
                  <a:pt x="2869" y="6035"/>
                </a:cubicBezTo>
                <a:cubicBezTo>
                  <a:pt x="2869" y="6035"/>
                  <a:pt x="2950" y="5981"/>
                  <a:pt x="2976" y="5955"/>
                </a:cubicBezTo>
                <a:cubicBezTo>
                  <a:pt x="3004" y="5928"/>
                  <a:pt x="3057" y="5848"/>
                  <a:pt x="3057" y="5874"/>
                </a:cubicBezTo>
                <a:cubicBezTo>
                  <a:pt x="3031" y="5874"/>
                  <a:pt x="3004" y="5955"/>
                  <a:pt x="2976" y="6008"/>
                </a:cubicBezTo>
                <a:cubicBezTo>
                  <a:pt x="2923" y="6035"/>
                  <a:pt x="2897" y="6062"/>
                  <a:pt x="2897" y="6062"/>
                </a:cubicBezTo>
                <a:cubicBezTo>
                  <a:pt x="2897" y="6062"/>
                  <a:pt x="2897" y="6062"/>
                  <a:pt x="2869" y="6089"/>
                </a:cubicBezTo>
                <a:cubicBezTo>
                  <a:pt x="2869" y="6089"/>
                  <a:pt x="2843" y="6143"/>
                  <a:pt x="2843" y="6169"/>
                </a:cubicBezTo>
                <a:cubicBezTo>
                  <a:pt x="2816" y="6169"/>
                  <a:pt x="2789" y="6196"/>
                  <a:pt x="2789" y="6196"/>
                </a:cubicBezTo>
                <a:cubicBezTo>
                  <a:pt x="2789" y="6223"/>
                  <a:pt x="2789" y="6250"/>
                  <a:pt x="2789" y="6330"/>
                </a:cubicBezTo>
                <a:cubicBezTo>
                  <a:pt x="2762" y="6384"/>
                  <a:pt x="2762" y="6384"/>
                  <a:pt x="2762" y="6411"/>
                </a:cubicBezTo>
                <a:cubicBezTo>
                  <a:pt x="2735" y="6411"/>
                  <a:pt x="2735" y="6411"/>
                  <a:pt x="2735" y="6437"/>
                </a:cubicBezTo>
                <a:lnTo>
                  <a:pt x="2762" y="6491"/>
                </a:lnTo>
                <a:cubicBezTo>
                  <a:pt x="2762" y="6518"/>
                  <a:pt x="2762" y="6679"/>
                  <a:pt x="2735" y="6706"/>
                </a:cubicBezTo>
                <a:cubicBezTo>
                  <a:pt x="2735" y="6706"/>
                  <a:pt x="2709" y="6706"/>
                  <a:pt x="2709" y="6732"/>
                </a:cubicBezTo>
                <a:cubicBezTo>
                  <a:pt x="2682" y="6732"/>
                  <a:pt x="2655" y="6759"/>
                  <a:pt x="2655" y="6786"/>
                </a:cubicBezTo>
                <a:cubicBezTo>
                  <a:pt x="2655" y="6813"/>
                  <a:pt x="2655" y="6894"/>
                  <a:pt x="2655" y="6920"/>
                </a:cubicBezTo>
                <a:cubicBezTo>
                  <a:pt x="2628" y="6947"/>
                  <a:pt x="2628" y="6947"/>
                  <a:pt x="2655" y="6947"/>
                </a:cubicBezTo>
                <a:cubicBezTo>
                  <a:pt x="2655" y="6974"/>
                  <a:pt x="2709" y="7001"/>
                  <a:pt x="2735" y="6974"/>
                </a:cubicBezTo>
                <a:cubicBezTo>
                  <a:pt x="2789" y="6947"/>
                  <a:pt x="2816" y="6947"/>
                  <a:pt x="2843" y="6947"/>
                </a:cubicBezTo>
                <a:cubicBezTo>
                  <a:pt x="2843" y="6947"/>
                  <a:pt x="2923" y="6920"/>
                  <a:pt x="2950" y="6866"/>
                </a:cubicBezTo>
                <a:cubicBezTo>
                  <a:pt x="2976" y="6813"/>
                  <a:pt x="2976" y="6813"/>
                  <a:pt x="2950" y="6786"/>
                </a:cubicBezTo>
                <a:cubicBezTo>
                  <a:pt x="2950" y="6759"/>
                  <a:pt x="2923" y="6732"/>
                  <a:pt x="2923" y="6732"/>
                </a:cubicBezTo>
                <a:cubicBezTo>
                  <a:pt x="2923" y="6732"/>
                  <a:pt x="2950" y="6706"/>
                  <a:pt x="2923" y="6706"/>
                </a:cubicBezTo>
                <a:cubicBezTo>
                  <a:pt x="2923" y="6732"/>
                  <a:pt x="2897" y="6732"/>
                  <a:pt x="2897" y="6732"/>
                </a:cubicBezTo>
                <a:cubicBezTo>
                  <a:pt x="2897" y="6732"/>
                  <a:pt x="2843" y="6706"/>
                  <a:pt x="2869" y="6706"/>
                </a:cubicBezTo>
                <a:cubicBezTo>
                  <a:pt x="2897" y="6706"/>
                  <a:pt x="2897" y="6706"/>
                  <a:pt x="2923" y="6679"/>
                </a:cubicBezTo>
                <a:cubicBezTo>
                  <a:pt x="2923" y="6679"/>
                  <a:pt x="2923" y="6652"/>
                  <a:pt x="2923" y="6625"/>
                </a:cubicBezTo>
                <a:cubicBezTo>
                  <a:pt x="2950" y="6625"/>
                  <a:pt x="2950" y="6625"/>
                  <a:pt x="2950" y="6598"/>
                </a:cubicBezTo>
                <a:cubicBezTo>
                  <a:pt x="2976" y="6572"/>
                  <a:pt x="2976" y="6572"/>
                  <a:pt x="2976" y="6572"/>
                </a:cubicBezTo>
                <a:lnTo>
                  <a:pt x="2976" y="6518"/>
                </a:lnTo>
                <a:lnTo>
                  <a:pt x="3004" y="6491"/>
                </a:lnTo>
                <a:cubicBezTo>
                  <a:pt x="3004" y="6491"/>
                  <a:pt x="2976" y="6411"/>
                  <a:pt x="3004" y="6411"/>
                </a:cubicBezTo>
                <a:cubicBezTo>
                  <a:pt x="3004" y="6411"/>
                  <a:pt x="3004" y="6411"/>
                  <a:pt x="3031" y="6411"/>
                </a:cubicBezTo>
                <a:cubicBezTo>
                  <a:pt x="3031" y="6437"/>
                  <a:pt x="3031" y="6437"/>
                  <a:pt x="3031" y="6411"/>
                </a:cubicBezTo>
                <a:cubicBezTo>
                  <a:pt x="3031" y="6411"/>
                  <a:pt x="3004" y="6384"/>
                  <a:pt x="3004" y="6357"/>
                </a:cubicBezTo>
                <a:cubicBezTo>
                  <a:pt x="3004" y="6330"/>
                  <a:pt x="3004" y="6303"/>
                  <a:pt x="3004" y="6303"/>
                </a:cubicBezTo>
                <a:lnTo>
                  <a:pt x="3004" y="6277"/>
                </a:lnTo>
                <a:cubicBezTo>
                  <a:pt x="3004" y="6277"/>
                  <a:pt x="3004" y="6277"/>
                  <a:pt x="3031" y="6250"/>
                </a:cubicBezTo>
                <a:cubicBezTo>
                  <a:pt x="3031" y="6250"/>
                  <a:pt x="3031" y="6223"/>
                  <a:pt x="3031" y="6196"/>
                </a:cubicBezTo>
                <a:cubicBezTo>
                  <a:pt x="3031" y="6196"/>
                  <a:pt x="3031" y="6196"/>
                  <a:pt x="3031" y="6169"/>
                </a:cubicBezTo>
                <a:cubicBezTo>
                  <a:pt x="3031" y="6169"/>
                  <a:pt x="3031" y="6169"/>
                  <a:pt x="3031" y="6143"/>
                </a:cubicBezTo>
                <a:cubicBezTo>
                  <a:pt x="3057" y="6143"/>
                  <a:pt x="3084" y="6115"/>
                  <a:pt x="3084" y="6089"/>
                </a:cubicBezTo>
                <a:cubicBezTo>
                  <a:pt x="3084" y="6089"/>
                  <a:pt x="3084" y="6062"/>
                  <a:pt x="3111" y="6062"/>
                </a:cubicBezTo>
                <a:cubicBezTo>
                  <a:pt x="3111" y="6062"/>
                  <a:pt x="3111" y="6062"/>
                  <a:pt x="3138" y="6062"/>
                </a:cubicBezTo>
                <a:cubicBezTo>
                  <a:pt x="3138" y="6035"/>
                  <a:pt x="3138" y="6035"/>
                  <a:pt x="3164" y="6035"/>
                </a:cubicBezTo>
                <a:cubicBezTo>
                  <a:pt x="3164" y="6035"/>
                  <a:pt x="3164" y="6035"/>
                  <a:pt x="3191" y="6035"/>
                </a:cubicBezTo>
                <a:cubicBezTo>
                  <a:pt x="3191" y="6035"/>
                  <a:pt x="3191" y="5955"/>
                  <a:pt x="3164" y="5928"/>
                </a:cubicBezTo>
                <a:cubicBezTo>
                  <a:pt x="3138" y="5901"/>
                  <a:pt x="3138" y="5874"/>
                  <a:pt x="3111" y="5874"/>
                </a:cubicBezTo>
                <a:cubicBezTo>
                  <a:pt x="3111" y="5848"/>
                  <a:pt x="3111" y="5848"/>
                  <a:pt x="3111" y="5848"/>
                </a:cubicBezTo>
                <a:lnTo>
                  <a:pt x="3084" y="5848"/>
                </a:lnTo>
                <a:lnTo>
                  <a:pt x="3084" y="5821"/>
                </a:lnTo>
                <a:cubicBezTo>
                  <a:pt x="3084" y="5821"/>
                  <a:pt x="3084" y="5793"/>
                  <a:pt x="3057" y="5767"/>
                </a:cubicBezTo>
                <a:cubicBezTo>
                  <a:pt x="3057" y="5767"/>
                  <a:pt x="3057" y="5686"/>
                  <a:pt x="3057" y="5660"/>
                </a:cubicBezTo>
                <a:cubicBezTo>
                  <a:pt x="3057" y="5660"/>
                  <a:pt x="3031" y="5633"/>
                  <a:pt x="3031" y="5606"/>
                </a:cubicBezTo>
                <a:cubicBezTo>
                  <a:pt x="3057" y="5606"/>
                  <a:pt x="3057" y="5579"/>
                  <a:pt x="3057" y="5579"/>
                </a:cubicBezTo>
                <a:cubicBezTo>
                  <a:pt x="3031" y="5579"/>
                  <a:pt x="3031" y="5552"/>
                  <a:pt x="3031" y="5552"/>
                </a:cubicBezTo>
                <a:cubicBezTo>
                  <a:pt x="3057" y="5526"/>
                  <a:pt x="3031" y="5499"/>
                  <a:pt x="3057" y="5499"/>
                </a:cubicBezTo>
                <a:cubicBezTo>
                  <a:pt x="3057" y="5499"/>
                  <a:pt x="3084" y="5526"/>
                  <a:pt x="3057" y="5526"/>
                </a:cubicBezTo>
                <a:cubicBezTo>
                  <a:pt x="3057" y="5552"/>
                  <a:pt x="3111" y="5579"/>
                  <a:pt x="3111" y="5552"/>
                </a:cubicBezTo>
                <a:cubicBezTo>
                  <a:pt x="3138" y="5526"/>
                  <a:pt x="3138" y="5526"/>
                  <a:pt x="3138" y="5526"/>
                </a:cubicBezTo>
                <a:cubicBezTo>
                  <a:pt x="3138" y="5526"/>
                  <a:pt x="3164" y="5526"/>
                  <a:pt x="3164" y="5499"/>
                </a:cubicBezTo>
                <a:lnTo>
                  <a:pt x="3164" y="5418"/>
                </a:lnTo>
                <a:cubicBezTo>
                  <a:pt x="3191" y="5418"/>
                  <a:pt x="3191" y="5445"/>
                  <a:pt x="3191" y="5445"/>
                </a:cubicBezTo>
                <a:cubicBezTo>
                  <a:pt x="3219" y="5418"/>
                  <a:pt x="3219" y="5392"/>
                  <a:pt x="3219" y="5364"/>
                </a:cubicBezTo>
                <a:cubicBezTo>
                  <a:pt x="3245" y="5364"/>
                  <a:pt x="3245" y="5364"/>
                  <a:pt x="3245" y="5364"/>
                </a:cubicBezTo>
                <a:cubicBezTo>
                  <a:pt x="3272" y="5338"/>
                  <a:pt x="3272" y="5311"/>
                  <a:pt x="3298" y="5311"/>
                </a:cubicBezTo>
                <a:cubicBezTo>
                  <a:pt x="3298" y="5285"/>
                  <a:pt x="3326" y="5257"/>
                  <a:pt x="3352" y="5257"/>
                </a:cubicBezTo>
                <a:cubicBezTo>
                  <a:pt x="3352" y="5257"/>
                  <a:pt x="3379" y="5257"/>
                  <a:pt x="3406" y="5230"/>
                </a:cubicBezTo>
                <a:cubicBezTo>
                  <a:pt x="3433" y="5204"/>
                  <a:pt x="3433" y="5177"/>
                  <a:pt x="3433" y="5177"/>
                </a:cubicBezTo>
                <a:cubicBezTo>
                  <a:pt x="3433" y="5177"/>
                  <a:pt x="3406" y="5177"/>
                  <a:pt x="3433" y="5177"/>
                </a:cubicBezTo>
                <a:cubicBezTo>
                  <a:pt x="3433" y="5150"/>
                  <a:pt x="3433" y="5150"/>
                  <a:pt x="3433" y="5150"/>
                </a:cubicBezTo>
                <a:lnTo>
                  <a:pt x="3433" y="5123"/>
                </a:lnTo>
                <a:cubicBezTo>
                  <a:pt x="3460" y="5123"/>
                  <a:pt x="3460" y="5123"/>
                  <a:pt x="3460" y="5123"/>
                </a:cubicBezTo>
                <a:cubicBezTo>
                  <a:pt x="3460" y="5097"/>
                  <a:pt x="3486" y="5070"/>
                  <a:pt x="3486" y="5070"/>
                </a:cubicBezTo>
                <a:cubicBezTo>
                  <a:pt x="3486" y="5097"/>
                  <a:pt x="3513" y="5097"/>
                  <a:pt x="3513" y="5097"/>
                </a:cubicBezTo>
                <a:lnTo>
                  <a:pt x="3540" y="5070"/>
                </a:lnTo>
                <a:cubicBezTo>
                  <a:pt x="3540" y="5070"/>
                  <a:pt x="3540" y="5070"/>
                  <a:pt x="3567" y="5070"/>
                </a:cubicBezTo>
                <a:lnTo>
                  <a:pt x="3648" y="5016"/>
                </a:lnTo>
                <a:lnTo>
                  <a:pt x="3567" y="5097"/>
                </a:lnTo>
                <a:cubicBezTo>
                  <a:pt x="3540" y="5097"/>
                  <a:pt x="3513" y="5123"/>
                  <a:pt x="3486" y="5150"/>
                </a:cubicBezTo>
                <a:cubicBezTo>
                  <a:pt x="3433" y="5204"/>
                  <a:pt x="3460" y="5204"/>
                  <a:pt x="3460" y="5230"/>
                </a:cubicBezTo>
                <a:cubicBezTo>
                  <a:pt x="3460" y="5230"/>
                  <a:pt x="3460" y="5230"/>
                  <a:pt x="3433" y="5257"/>
                </a:cubicBezTo>
                <a:cubicBezTo>
                  <a:pt x="3406" y="5257"/>
                  <a:pt x="3379" y="5285"/>
                  <a:pt x="3379" y="5285"/>
                </a:cubicBezTo>
                <a:cubicBezTo>
                  <a:pt x="3379" y="5285"/>
                  <a:pt x="3326" y="5311"/>
                  <a:pt x="3298" y="5311"/>
                </a:cubicBezTo>
                <a:cubicBezTo>
                  <a:pt x="3298" y="5338"/>
                  <a:pt x="3326" y="5338"/>
                  <a:pt x="3298" y="5364"/>
                </a:cubicBezTo>
                <a:cubicBezTo>
                  <a:pt x="3298" y="5364"/>
                  <a:pt x="3272" y="5418"/>
                  <a:pt x="3245" y="5418"/>
                </a:cubicBezTo>
                <a:cubicBezTo>
                  <a:pt x="3245" y="5445"/>
                  <a:pt x="3245" y="5445"/>
                  <a:pt x="3219" y="5472"/>
                </a:cubicBezTo>
                <a:cubicBezTo>
                  <a:pt x="3219" y="5472"/>
                  <a:pt x="3219" y="5499"/>
                  <a:pt x="3191" y="5526"/>
                </a:cubicBezTo>
                <a:cubicBezTo>
                  <a:pt x="3164" y="5552"/>
                  <a:pt x="3164" y="5579"/>
                  <a:pt x="3164" y="5579"/>
                </a:cubicBezTo>
                <a:cubicBezTo>
                  <a:pt x="3164" y="5606"/>
                  <a:pt x="3164" y="5606"/>
                  <a:pt x="3164" y="5606"/>
                </a:cubicBezTo>
                <a:cubicBezTo>
                  <a:pt x="3164" y="5633"/>
                  <a:pt x="3164" y="5633"/>
                  <a:pt x="3164" y="5633"/>
                </a:cubicBezTo>
                <a:cubicBezTo>
                  <a:pt x="3164" y="5660"/>
                  <a:pt x="3191" y="5660"/>
                  <a:pt x="3164" y="5660"/>
                </a:cubicBezTo>
                <a:cubicBezTo>
                  <a:pt x="3164" y="5686"/>
                  <a:pt x="3138" y="5740"/>
                  <a:pt x="3164" y="5740"/>
                </a:cubicBezTo>
                <a:cubicBezTo>
                  <a:pt x="3164" y="5767"/>
                  <a:pt x="3164" y="5767"/>
                  <a:pt x="3164" y="5767"/>
                </a:cubicBezTo>
                <a:lnTo>
                  <a:pt x="3164" y="5793"/>
                </a:lnTo>
                <a:cubicBezTo>
                  <a:pt x="3164" y="5793"/>
                  <a:pt x="3219" y="5821"/>
                  <a:pt x="3191" y="5821"/>
                </a:cubicBezTo>
                <a:cubicBezTo>
                  <a:pt x="3191" y="5848"/>
                  <a:pt x="3191" y="5848"/>
                  <a:pt x="3191" y="5848"/>
                </a:cubicBezTo>
                <a:cubicBezTo>
                  <a:pt x="3191" y="5874"/>
                  <a:pt x="3219" y="5848"/>
                  <a:pt x="3219" y="5848"/>
                </a:cubicBezTo>
                <a:cubicBezTo>
                  <a:pt x="3219" y="5848"/>
                  <a:pt x="3219" y="5874"/>
                  <a:pt x="3245" y="5874"/>
                </a:cubicBezTo>
                <a:cubicBezTo>
                  <a:pt x="3245" y="5874"/>
                  <a:pt x="3245" y="5848"/>
                  <a:pt x="3245" y="5874"/>
                </a:cubicBezTo>
                <a:cubicBezTo>
                  <a:pt x="3272" y="5874"/>
                  <a:pt x="3272" y="5874"/>
                  <a:pt x="3272" y="5901"/>
                </a:cubicBezTo>
                <a:cubicBezTo>
                  <a:pt x="3272" y="5901"/>
                  <a:pt x="3272" y="5874"/>
                  <a:pt x="3298" y="5901"/>
                </a:cubicBezTo>
                <a:cubicBezTo>
                  <a:pt x="3298" y="5901"/>
                  <a:pt x="3298" y="5901"/>
                  <a:pt x="3298" y="5928"/>
                </a:cubicBezTo>
                <a:cubicBezTo>
                  <a:pt x="3326" y="5928"/>
                  <a:pt x="3326" y="5901"/>
                  <a:pt x="3326" y="5901"/>
                </a:cubicBezTo>
                <a:cubicBezTo>
                  <a:pt x="3298" y="5901"/>
                  <a:pt x="3298" y="5874"/>
                  <a:pt x="3298" y="5874"/>
                </a:cubicBezTo>
                <a:cubicBezTo>
                  <a:pt x="3298" y="5874"/>
                  <a:pt x="3298" y="5848"/>
                  <a:pt x="3298" y="5821"/>
                </a:cubicBezTo>
                <a:cubicBezTo>
                  <a:pt x="3272" y="5821"/>
                  <a:pt x="3272" y="5767"/>
                  <a:pt x="3272" y="5767"/>
                </a:cubicBezTo>
                <a:cubicBezTo>
                  <a:pt x="3298" y="5740"/>
                  <a:pt x="3326" y="5714"/>
                  <a:pt x="3326" y="5714"/>
                </a:cubicBezTo>
                <a:cubicBezTo>
                  <a:pt x="3326" y="5714"/>
                  <a:pt x="3298" y="5660"/>
                  <a:pt x="3326" y="5633"/>
                </a:cubicBezTo>
                <a:lnTo>
                  <a:pt x="3326" y="5606"/>
                </a:lnTo>
                <a:lnTo>
                  <a:pt x="3326" y="5579"/>
                </a:lnTo>
                <a:cubicBezTo>
                  <a:pt x="3326" y="5606"/>
                  <a:pt x="3352" y="5606"/>
                  <a:pt x="3352" y="5633"/>
                </a:cubicBezTo>
                <a:cubicBezTo>
                  <a:pt x="3352" y="5633"/>
                  <a:pt x="3326" y="5660"/>
                  <a:pt x="3352" y="5686"/>
                </a:cubicBezTo>
                <a:cubicBezTo>
                  <a:pt x="3352" y="5714"/>
                  <a:pt x="3406" y="5767"/>
                  <a:pt x="3433" y="5767"/>
                </a:cubicBezTo>
                <a:cubicBezTo>
                  <a:pt x="3460" y="5767"/>
                  <a:pt x="3460" y="5767"/>
                  <a:pt x="3460" y="5767"/>
                </a:cubicBezTo>
                <a:cubicBezTo>
                  <a:pt x="3460" y="5767"/>
                  <a:pt x="3460" y="5686"/>
                  <a:pt x="3433" y="5660"/>
                </a:cubicBezTo>
                <a:lnTo>
                  <a:pt x="3406" y="5633"/>
                </a:lnTo>
                <a:cubicBezTo>
                  <a:pt x="3406" y="5606"/>
                  <a:pt x="3406" y="5606"/>
                  <a:pt x="3406" y="5606"/>
                </a:cubicBezTo>
                <a:cubicBezTo>
                  <a:pt x="3406" y="5579"/>
                  <a:pt x="3379" y="5579"/>
                  <a:pt x="3406" y="5579"/>
                </a:cubicBezTo>
                <a:cubicBezTo>
                  <a:pt x="3406" y="5552"/>
                  <a:pt x="3406" y="5526"/>
                  <a:pt x="3406" y="5526"/>
                </a:cubicBezTo>
                <a:cubicBezTo>
                  <a:pt x="3406" y="5526"/>
                  <a:pt x="3406" y="5606"/>
                  <a:pt x="3433" y="5633"/>
                </a:cubicBezTo>
                <a:cubicBezTo>
                  <a:pt x="3433" y="5633"/>
                  <a:pt x="3460" y="5686"/>
                  <a:pt x="3486" y="5714"/>
                </a:cubicBezTo>
                <a:lnTo>
                  <a:pt x="3486" y="5793"/>
                </a:lnTo>
                <a:cubicBezTo>
                  <a:pt x="3486" y="5821"/>
                  <a:pt x="3486" y="5821"/>
                  <a:pt x="3486" y="5821"/>
                </a:cubicBezTo>
                <a:cubicBezTo>
                  <a:pt x="3513" y="5821"/>
                  <a:pt x="3513" y="5821"/>
                  <a:pt x="3513" y="5821"/>
                </a:cubicBezTo>
                <a:cubicBezTo>
                  <a:pt x="3513" y="5848"/>
                  <a:pt x="3567" y="5848"/>
                  <a:pt x="3567" y="5848"/>
                </a:cubicBezTo>
                <a:cubicBezTo>
                  <a:pt x="3567" y="5821"/>
                  <a:pt x="3567" y="5821"/>
                  <a:pt x="3594" y="5793"/>
                </a:cubicBezTo>
                <a:lnTo>
                  <a:pt x="3594" y="5767"/>
                </a:lnTo>
                <a:lnTo>
                  <a:pt x="3594" y="5740"/>
                </a:lnTo>
                <a:cubicBezTo>
                  <a:pt x="3620" y="5714"/>
                  <a:pt x="3620" y="5714"/>
                  <a:pt x="3620" y="5686"/>
                </a:cubicBezTo>
                <a:lnTo>
                  <a:pt x="3648" y="5633"/>
                </a:lnTo>
                <a:lnTo>
                  <a:pt x="3620" y="5606"/>
                </a:lnTo>
                <a:cubicBezTo>
                  <a:pt x="3594" y="5606"/>
                  <a:pt x="3594" y="5606"/>
                  <a:pt x="3594" y="5606"/>
                </a:cubicBezTo>
                <a:lnTo>
                  <a:pt x="3567" y="5579"/>
                </a:lnTo>
                <a:cubicBezTo>
                  <a:pt x="3594" y="5579"/>
                  <a:pt x="3594" y="5579"/>
                  <a:pt x="3594" y="5579"/>
                </a:cubicBezTo>
                <a:lnTo>
                  <a:pt x="3594" y="5552"/>
                </a:lnTo>
                <a:cubicBezTo>
                  <a:pt x="3594" y="5579"/>
                  <a:pt x="3648" y="5606"/>
                  <a:pt x="3648" y="5606"/>
                </a:cubicBezTo>
                <a:lnTo>
                  <a:pt x="3674" y="5579"/>
                </a:lnTo>
                <a:cubicBezTo>
                  <a:pt x="3648" y="5552"/>
                  <a:pt x="3648" y="5552"/>
                  <a:pt x="3648" y="5526"/>
                </a:cubicBezTo>
                <a:lnTo>
                  <a:pt x="3648" y="5499"/>
                </a:lnTo>
                <a:lnTo>
                  <a:pt x="3648" y="5472"/>
                </a:lnTo>
                <a:cubicBezTo>
                  <a:pt x="3648" y="5472"/>
                  <a:pt x="3648" y="5472"/>
                  <a:pt x="3648" y="5445"/>
                </a:cubicBezTo>
                <a:lnTo>
                  <a:pt x="3674" y="5445"/>
                </a:lnTo>
                <a:cubicBezTo>
                  <a:pt x="3674" y="5418"/>
                  <a:pt x="3701" y="5392"/>
                  <a:pt x="3674" y="5392"/>
                </a:cubicBezTo>
                <a:cubicBezTo>
                  <a:pt x="3674" y="5364"/>
                  <a:pt x="3620" y="5338"/>
                  <a:pt x="3648" y="5311"/>
                </a:cubicBezTo>
                <a:lnTo>
                  <a:pt x="3648" y="5285"/>
                </a:lnTo>
                <a:cubicBezTo>
                  <a:pt x="3648" y="5285"/>
                  <a:pt x="3648" y="5257"/>
                  <a:pt x="3648" y="5230"/>
                </a:cubicBezTo>
                <a:cubicBezTo>
                  <a:pt x="3648" y="5230"/>
                  <a:pt x="3674" y="5204"/>
                  <a:pt x="3674" y="5230"/>
                </a:cubicBezTo>
                <a:cubicBezTo>
                  <a:pt x="3648" y="5230"/>
                  <a:pt x="3648" y="5230"/>
                  <a:pt x="3674" y="5257"/>
                </a:cubicBezTo>
                <a:cubicBezTo>
                  <a:pt x="3674" y="5257"/>
                  <a:pt x="3674" y="5285"/>
                  <a:pt x="3674" y="5311"/>
                </a:cubicBezTo>
                <a:cubicBezTo>
                  <a:pt x="3674" y="5311"/>
                  <a:pt x="3648" y="5311"/>
                  <a:pt x="3674" y="5338"/>
                </a:cubicBezTo>
                <a:cubicBezTo>
                  <a:pt x="3674" y="5364"/>
                  <a:pt x="3674" y="5364"/>
                  <a:pt x="3701" y="5364"/>
                </a:cubicBezTo>
                <a:cubicBezTo>
                  <a:pt x="3701" y="5338"/>
                  <a:pt x="3727" y="5311"/>
                  <a:pt x="3727" y="5311"/>
                </a:cubicBezTo>
                <a:lnTo>
                  <a:pt x="3727" y="5285"/>
                </a:lnTo>
                <a:cubicBezTo>
                  <a:pt x="3755" y="5257"/>
                  <a:pt x="3755" y="5230"/>
                  <a:pt x="3782" y="5230"/>
                </a:cubicBezTo>
                <a:cubicBezTo>
                  <a:pt x="3782" y="5204"/>
                  <a:pt x="3782" y="5204"/>
                  <a:pt x="3808" y="5177"/>
                </a:cubicBezTo>
                <a:cubicBezTo>
                  <a:pt x="3808" y="5177"/>
                  <a:pt x="3835" y="5123"/>
                  <a:pt x="3835" y="5150"/>
                </a:cubicBezTo>
                <a:lnTo>
                  <a:pt x="3835" y="5177"/>
                </a:lnTo>
                <a:cubicBezTo>
                  <a:pt x="3808" y="5177"/>
                  <a:pt x="3755" y="5257"/>
                  <a:pt x="3755" y="5285"/>
                </a:cubicBezTo>
                <a:lnTo>
                  <a:pt x="3727" y="5338"/>
                </a:lnTo>
                <a:cubicBezTo>
                  <a:pt x="3727" y="5364"/>
                  <a:pt x="3727" y="5364"/>
                  <a:pt x="3727" y="5392"/>
                </a:cubicBezTo>
                <a:cubicBezTo>
                  <a:pt x="3701" y="5392"/>
                  <a:pt x="3674" y="5445"/>
                  <a:pt x="3674" y="5472"/>
                </a:cubicBezTo>
                <a:cubicBezTo>
                  <a:pt x="3674" y="5472"/>
                  <a:pt x="3701" y="5472"/>
                  <a:pt x="3701" y="5499"/>
                </a:cubicBezTo>
                <a:lnTo>
                  <a:pt x="3701" y="5552"/>
                </a:lnTo>
                <a:cubicBezTo>
                  <a:pt x="3727" y="5579"/>
                  <a:pt x="3701" y="5579"/>
                  <a:pt x="3727" y="5606"/>
                </a:cubicBezTo>
                <a:cubicBezTo>
                  <a:pt x="3755" y="5606"/>
                  <a:pt x="3782" y="5606"/>
                  <a:pt x="3808" y="5579"/>
                </a:cubicBezTo>
                <a:lnTo>
                  <a:pt x="3782" y="5579"/>
                </a:lnTo>
                <a:cubicBezTo>
                  <a:pt x="3782" y="5579"/>
                  <a:pt x="3782" y="5552"/>
                  <a:pt x="3755" y="5526"/>
                </a:cubicBezTo>
                <a:lnTo>
                  <a:pt x="3727" y="5445"/>
                </a:lnTo>
                <a:cubicBezTo>
                  <a:pt x="3727" y="5418"/>
                  <a:pt x="3727" y="5392"/>
                  <a:pt x="3727" y="5418"/>
                </a:cubicBezTo>
                <a:lnTo>
                  <a:pt x="3755" y="5445"/>
                </a:lnTo>
                <a:cubicBezTo>
                  <a:pt x="3755" y="5445"/>
                  <a:pt x="3755" y="5499"/>
                  <a:pt x="3782" y="5499"/>
                </a:cubicBezTo>
                <a:cubicBezTo>
                  <a:pt x="3782" y="5526"/>
                  <a:pt x="3782" y="5526"/>
                  <a:pt x="3808" y="5526"/>
                </a:cubicBezTo>
                <a:cubicBezTo>
                  <a:pt x="3808" y="5526"/>
                  <a:pt x="3808" y="5526"/>
                  <a:pt x="3808" y="5552"/>
                </a:cubicBezTo>
                <a:cubicBezTo>
                  <a:pt x="3808" y="5552"/>
                  <a:pt x="3835" y="5552"/>
                  <a:pt x="3862" y="5552"/>
                </a:cubicBezTo>
                <a:cubicBezTo>
                  <a:pt x="3862" y="5579"/>
                  <a:pt x="3889" y="5606"/>
                  <a:pt x="3889" y="5606"/>
                </a:cubicBezTo>
                <a:lnTo>
                  <a:pt x="3915" y="5633"/>
                </a:lnTo>
                <a:cubicBezTo>
                  <a:pt x="3915" y="5633"/>
                  <a:pt x="3915" y="5633"/>
                  <a:pt x="3942" y="5660"/>
                </a:cubicBezTo>
                <a:cubicBezTo>
                  <a:pt x="3969" y="5660"/>
                  <a:pt x="3996" y="5686"/>
                  <a:pt x="4023" y="5686"/>
                </a:cubicBezTo>
                <a:cubicBezTo>
                  <a:pt x="4023" y="5686"/>
                  <a:pt x="3996" y="5660"/>
                  <a:pt x="4023" y="5686"/>
                </a:cubicBezTo>
                <a:cubicBezTo>
                  <a:pt x="4049" y="5686"/>
                  <a:pt x="4077" y="5714"/>
                  <a:pt x="4103" y="5714"/>
                </a:cubicBezTo>
                <a:cubicBezTo>
                  <a:pt x="4130" y="5714"/>
                  <a:pt x="4130" y="5714"/>
                  <a:pt x="4157" y="5714"/>
                </a:cubicBezTo>
                <a:cubicBezTo>
                  <a:pt x="4157" y="5714"/>
                  <a:pt x="4184" y="5740"/>
                  <a:pt x="4211" y="5767"/>
                </a:cubicBezTo>
                <a:lnTo>
                  <a:pt x="4184" y="5767"/>
                </a:lnTo>
                <a:cubicBezTo>
                  <a:pt x="4157" y="5740"/>
                  <a:pt x="4130" y="5714"/>
                  <a:pt x="4130" y="5714"/>
                </a:cubicBezTo>
                <a:cubicBezTo>
                  <a:pt x="4103" y="5714"/>
                  <a:pt x="4023" y="5714"/>
                  <a:pt x="4023" y="5714"/>
                </a:cubicBezTo>
                <a:cubicBezTo>
                  <a:pt x="3996" y="5714"/>
                  <a:pt x="3996" y="5714"/>
                  <a:pt x="3969" y="5714"/>
                </a:cubicBezTo>
                <a:cubicBezTo>
                  <a:pt x="3942" y="5714"/>
                  <a:pt x="3942" y="5714"/>
                  <a:pt x="3915" y="5714"/>
                </a:cubicBezTo>
                <a:cubicBezTo>
                  <a:pt x="3915" y="5714"/>
                  <a:pt x="3862" y="5660"/>
                  <a:pt x="3835" y="5686"/>
                </a:cubicBezTo>
                <a:cubicBezTo>
                  <a:pt x="3835" y="5686"/>
                  <a:pt x="3835" y="5686"/>
                  <a:pt x="3808" y="5660"/>
                </a:cubicBezTo>
                <a:cubicBezTo>
                  <a:pt x="3808" y="5660"/>
                  <a:pt x="3808" y="5660"/>
                  <a:pt x="3782" y="5660"/>
                </a:cubicBezTo>
                <a:cubicBezTo>
                  <a:pt x="3782" y="5660"/>
                  <a:pt x="3782" y="5660"/>
                  <a:pt x="3755" y="5660"/>
                </a:cubicBezTo>
                <a:cubicBezTo>
                  <a:pt x="3755" y="5660"/>
                  <a:pt x="3727" y="5660"/>
                  <a:pt x="3701" y="5686"/>
                </a:cubicBezTo>
                <a:lnTo>
                  <a:pt x="3674" y="5686"/>
                </a:lnTo>
                <a:cubicBezTo>
                  <a:pt x="3674" y="5714"/>
                  <a:pt x="3701" y="5714"/>
                  <a:pt x="3701" y="5714"/>
                </a:cubicBezTo>
                <a:cubicBezTo>
                  <a:pt x="3674" y="5740"/>
                  <a:pt x="3674" y="5740"/>
                  <a:pt x="3674" y="5740"/>
                </a:cubicBezTo>
                <a:cubicBezTo>
                  <a:pt x="3674" y="5740"/>
                  <a:pt x="3701" y="5767"/>
                  <a:pt x="3674" y="5767"/>
                </a:cubicBezTo>
                <a:lnTo>
                  <a:pt x="3648" y="5793"/>
                </a:lnTo>
                <a:lnTo>
                  <a:pt x="3674" y="5821"/>
                </a:lnTo>
                <a:cubicBezTo>
                  <a:pt x="3674" y="5848"/>
                  <a:pt x="3674" y="5928"/>
                  <a:pt x="3674" y="5955"/>
                </a:cubicBezTo>
                <a:lnTo>
                  <a:pt x="3701" y="5981"/>
                </a:lnTo>
                <a:lnTo>
                  <a:pt x="3701" y="6008"/>
                </a:lnTo>
                <a:cubicBezTo>
                  <a:pt x="3701" y="6035"/>
                  <a:pt x="3701" y="6089"/>
                  <a:pt x="3674" y="6115"/>
                </a:cubicBezTo>
                <a:cubicBezTo>
                  <a:pt x="3674" y="6115"/>
                  <a:pt x="3648" y="6115"/>
                  <a:pt x="3648" y="6143"/>
                </a:cubicBezTo>
                <a:lnTo>
                  <a:pt x="3648" y="6169"/>
                </a:lnTo>
                <a:cubicBezTo>
                  <a:pt x="3674" y="6196"/>
                  <a:pt x="3674" y="6196"/>
                  <a:pt x="3701" y="6223"/>
                </a:cubicBezTo>
                <a:lnTo>
                  <a:pt x="3755" y="6277"/>
                </a:lnTo>
                <a:cubicBezTo>
                  <a:pt x="3727" y="6277"/>
                  <a:pt x="3727" y="6250"/>
                  <a:pt x="3727" y="6277"/>
                </a:cubicBezTo>
                <a:cubicBezTo>
                  <a:pt x="3727" y="6303"/>
                  <a:pt x="3755" y="6303"/>
                  <a:pt x="3755" y="6303"/>
                </a:cubicBezTo>
                <a:cubicBezTo>
                  <a:pt x="3782" y="6303"/>
                  <a:pt x="3755" y="6303"/>
                  <a:pt x="3782" y="6303"/>
                </a:cubicBezTo>
                <a:cubicBezTo>
                  <a:pt x="3808" y="6303"/>
                  <a:pt x="3808" y="6303"/>
                  <a:pt x="3808" y="6303"/>
                </a:cubicBezTo>
                <a:cubicBezTo>
                  <a:pt x="3835" y="6303"/>
                  <a:pt x="3835" y="6330"/>
                  <a:pt x="3835" y="6330"/>
                </a:cubicBezTo>
                <a:cubicBezTo>
                  <a:pt x="3835" y="6330"/>
                  <a:pt x="3889" y="6357"/>
                  <a:pt x="3915" y="6384"/>
                </a:cubicBezTo>
                <a:cubicBezTo>
                  <a:pt x="3915" y="6411"/>
                  <a:pt x="3942" y="6465"/>
                  <a:pt x="3915" y="6465"/>
                </a:cubicBezTo>
                <a:lnTo>
                  <a:pt x="3889" y="6465"/>
                </a:lnTo>
                <a:cubicBezTo>
                  <a:pt x="3889" y="6465"/>
                  <a:pt x="3915" y="6465"/>
                  <a:pt x="3915" y="6491"/>
                </a:cubicBezTo>
                <a:cubicBezTo>
                  <a:pt x="3942" y="6491"/>
                  <a:pt x="3942" y="6518"/>
                  <a:pt x="3942" y="6518"/>
                </a:cubicBezTo>
                <a:lnTo>
                  <a:pt x="3969" y="6518"/>
                </a:lnTo>
                <a:cubicBezTo>
                  <a:pt x="3969" y="6544"/>
                  <a:pt x="3969" y="6625"/>
                  <a:pt x="3969" y="6625"/>
                </a:cubicBezTo>
                <a:cubicBezTo>
                  <a:pt x="3942" y="6625"/>
                  <a:pt x="3942" y="6625"/>
                  <a:pt x="3942" y="6625"/>
                </a:cubicBezTo>
                <a:cubicBezTo>
                  <a:pt x="3942" y="6652"/>
                  <a:pt x="3942" y="6679"/>
                  <a:pt x="3942" y="6679"/>
                </a:cubicBezTo>
                <a:cubicBezTo>
                  <a:pt x="3915" y="6679"/>
                  <a:pt x="3835" y="6706"/>
                  <a:pt x="3808" y="6732"/>
                </a:cubicBezTo>
                <a:cubicBezTo>
                  <a:pt x="3808" y="6759"/>
                  <a:pt x="3808" y="6840"/>
                  <a:pt x="3808" y="6840"/>
                </a:cubicBezTo>
                <a:cubicBezTo>
                  <a:pt x="3782" y="6840"/>
                  <a:pt x="3755" y="6866"/>
                  <a:pt x="3755" y="6866"/>
                </a:cubicBezTo>
                <a:cubicBezTo>
                  <a:pt x="3755" y="6866"/>
                  <a:pt x="3755" y="6894"/>
                  <a:pt x="3727" y="6894"/>
                </a:cubicBezTo>
                <a:cubicBezTo>
                  <a:pt x="3727" y="6920"/>
                  <a:pt x="3701" y="6920"/>
                  <a:pt x="3727" y="6920"/>
                </a:cubicBezTo>
                <a:lnTo>
                  <a:pt x="3727" y="7001"/>
                </a:lnTo>
                <a:cubicBezTo>
                  <a:pt x="3727" y="7028"/>
                  <a:pt x="3701" y="7054"/>
                  <a:pt x="3701" y="7054"/>
                </a:cubicBezTo>
                <a:cubicBezTo>
                  <a:pt x="3701" y="7081"/>
                  <a:pt x="3701" y="7081"/>
                  <a:pt x="3701" y="7108"/>
                </a:cubicBezTo>
                <a:cubicBezTo>
                  <a:pt x="3701" y="7108"/>
                  <a:pt x="3620" y="7161"/>
                  <a:pt x="3620" y="7188"/>
                </a:cubicBezTo>
                <a:cubicBezTo>
                  <a:pt x="3620" y="7215"/>
                  <a:pt x="3620" y="7215"/>
                  <a:pt x="3620" y="7215"/>
                </a:cubicBezTo>
                <a:cubicBezTo>
                  <a:pt x="3594" y="7242"/>
                  <a:pt x="3540" y="7269"/>
                  <a:pt x="3540" y="7269"/>
                </a:cubicBezTo>
                <a:cubicBezTo>
                  <a:pt x="3540" y="7295"/>
                  <a:pt x="3540" y="7349"/>
                  <a:pt x="3540" y="7376"/>
                </a:cubicBezTo>
                <a:cubicBezTo>
                  <a:pt x="3513" y="7403"/>
                  <a:pt x="3486" y="7457"/>
                  <a:pt x="3486" y="7457"/>
                </a:cubicBezTo>
                <a:cubicBezTo>
                  <a:pt x="3486" y="7457"/>
                  <a:pt x="3460" y="7510"/>
                  <a:pt x="3486" y="7510"/>
                </a:cubicBezTo>
                <a:cubicBezTo>
                  <a:pt x="3486" y="7537"/>
                  <a:pt x="3540" y="7645"/>
                  <a:pt x="3540" y="7671"/>
                </a:cubicBezTo>
                <a:cubicBezTo>
                  <a:pt x="3540" y="7698"/>
                  <a:pt x="3540" y="7724"/>
                  <a:pt x="3513" y="7724"/>
                </a:cubicBezTo>
                <a:cubicBezTo>
                  <a:pt x="3486" y="7724"/>
                  <a:pt x="3460" y="7698"/>
                  <a:pt x="3460" y="7671"/>
                </a:cubicBezTo>
                <a:cubicBezTo>
                  <a:pt x="3486" y="7645"/>
                  <a:pt x="3460" y="7617"/>
                  <a:pt x="3460" y="7617"/>
                </a:cubicBezTo>
                <a:cubicBezTo>
                  <a:pt x="3486" y="7617"/>
                  <a:pt x="3486" y="7617"/>
                  <a:pt x="3486" y="7617"/>
                </a:cubicBezTo>
                <a:cubicBezTo>
                  <a:pt x="3486" y="7591"/>
                  <a:pt x="3460" y="7591"/>
                  <a:pt x="3460" y="7591"/>
                </a:cubicBezTo>
                <a:cubicBezTo>
                  <a:pt x="3460" y="7564"/>
                  <a:pt x="3460" y="7564"/>
                  <a:pt x="3460" y="7564"/>
                </a:cubicBezTo>
                <a:cubicBezTo>
                  <a:pt x="3460" y="7537"/>
                  <a:pt x="3460" y="7510"/>
                  <a:pt x="3433" y="7510"/>
                </a:cubicBezTo>
                <a:cubicBezTo>
                  <a:pt x="3406" y="7510"/>
                  <a:pt x="3406" y="7537"/>
                  <a:pt x="3379" y="7537"/>
                </a:cubicBezTo>
                <a:lnTo>
                  <a:pt x="3352" y="7537"/>
                </a:lnTo>
                <a:cubicBezTo>
                  <a:pt x="3352" y="7564"/>
                  <a:pt x="3326" y="7698"/>
                  <a:pt x="3352" y="7724"/>
                </a:cubicBezTo>
                <a:cubicBezTo>
                  <a:pt x="3352" y="7752"/>
                  <a:pt x="3379" y="7779"/>
                  <a:pt x="3379" y="7805"/>
                </a:cubicBezTo>
                <a:cubicBezTo>
                  <a:pt x="3379" y="7805"/>
                  <a:pt x="3379" y="7805"/>
                  <a:pt x="3379" y="7832"/>
                </a:cubicBezTo>
                <a:lnTo>
                  <a:pt x="3460" y="7912"/>
                </a:lnTo>
                <a:cubicBezTo>
                  <a:pt x="3486" y="7912"/>
                  <a:pt x="3486" y="7912"/>
                  <a:pt x="3486" y="7939"/>
                </a:cubicBezTo>
                <a:cubicBezTo>
                  <a:pt x="3486" y="7939"/>
                  <a:pt x="3486" y="7939"/>
                  <a:pt x="3513" y="7966"/>
                </a:cubicBezTo>
                <a:cubicBezTo>
                  <a:pt x="3513" y="7966"/>
                  <a:pt x="3540" y="7966"/>
                  <a:pt x="3540" y="7993"/>
                </a:cubicBezTo>
                <a:cubicBezTo>
                  <a:pt x="3540" y="7993"/>
                  <a:pt x="3567" y="7993"/>
                  <a:pt x="3540" y="8020"/>
                </a:cubicBezTo>
                <a:lnTo>
                  <a:pt x="3567" y="8046"/>
                </a:lnTo>
                <a:cubicBezTo>
                  <a:pt x="3567" y="8046"/>
                  <a:pt x="3540" y="8046"/>
                  <a:pt x="3567" y="8074"/>
                </a:cubicBezTo>
                <a:cubicBezTo>
                  <a:pt x="3567" y="8074"/>
                  <a:pt x="3620" y="8074"/>
                  <a:pt x="3594" y="8074"/>
                </a:cubicBezTo>
                <a:cubicBezTo>
                  <a:pt x="3594" y="8100"/>
                  <a:pt x="3594" y="8100"/>
                  <a:pt x="3594" y="8100"/>
                </a:cubicBezTo>
                <a:lnTo>
                  <a:pt x="3620" y="8127"/>
                </a:lnTo>
                <a:cubicBezTo>
                  <a:pt x="3594" y="8127"/>
                  <a:pt x="3567" y="8154"/>
                  <a:pt x="3567" y="8181"/>
                </a:cubicBezTo>
                <a:lnTo>
                  <a:pt x="3594" y="8181"/>
                </a:lnTo>
                <a:cubicBezTo>
                  <a:pt x="3594" y="8181"/>
                  <a:pt x="3594" y="8181"/>
                  <a:pt x="3594" y="8208"/>
                </a:cubicBezTo>
                <a:lnTo>
                  <a:pt x="3648" y="8234"/>
                </a:lnTo>
                <a:cubicBezTo>
                  <a:pt x="3648" y="8234"/>
                  <a:pt x="3674" y="8234"/>
                  <a:pt x="3674" y="8261"/>
                </a:cubicBezTo>
                <a:cubicBezTo>
                  <a:pt x="3674" y="8261"/>
                  <a:pt x="3674" y="8261"/>
                  <a:pt x="3701" y="8261"/>
                </a:cubicBezTo>
                <a:cubicBezTo>
                  <a:pt x="3701" y="8261"/>
                  <a:pt x="3727" y="8261"/>
                  <a:pt x="3701" y="8261"/>
                </a:cubicBezTo>
                <a:cubicBezTo>
                  <a:pt x="3701" y="8261"/>
                  <a:pt x="3674" y="8234"/>
                  <a:pt x="3674" y="8208"/>
                </a:cubicBezTo>
                <a:cubicBezTo>
                  <a:pt x="3674" y="8208"/>
                  <a:pt x="3701" y="8181"/>
                  <a:pt x="3701" y="8154"/>
                </a:cubicBezTo>
                <a:cubicBezTo>
                  <a:pt x="3674" y="8154"/>
                  <a:pt x="3648" y="8127"/>
                  <a:pt x="3648" y="8127"/>
                </a:cubicBezTo>
                <a:lnTo>
                  <a:pt x="3648" y="8100"/>
                </a:lnTo>
                <a:cubicBezTo>
                  <a:pt x="3648" y="8100"/>
                  <a:pt x="3648" y="8100"/>
                  <a:pt x="3648" y="8074"/>
                </a:cubicBezTo>
                <a:cubicBezTo>
                  <a:pt x="3648" y="8074"/>
                  <a:pt x="3648" y="8074"/>
                  <a:pt x="3648" y="8046"/>
                </a:cubicBezTo>
                <a:cubicBezTo>
                  <a:pt x="3620" y="8046"/>
                  <a:pt x="3594" y="8020"/>
                  <a:pt x="3594" y="7993"/>
                </a:cubicBezTo>
                <a:cubicBezTo>
                  <a:pt x="3620" y="7993"/>
                  <a:pt x="3620" y="7993"/>
                  <a:pt x="3620" y="7966"/>
                </a:cubicBezTo>
                <a:cubicBezTo>
                  <a:pt x="3594" y="7966"/>
                  <a:pt x="3594" y="7939"/>
                  <a:pt x="3594" y="7939"/>
                </a:cubicBezTo>
                <a:cubicBezTo>
                  <a:pt x="3594" y="7912"/>
                  <a:pt x="3648" y="7859"/>
                  <a:pt x="3674" y="7859"/>
                </a:cubicBezTo>
                <a:cubicBezTo>
                  <a:pt x="3701" y="7832"/>
                  <a:pt x="3701" y="7832"/>
                  <a:pt x="3701" y="7832"/>
                </a:cubicBezTo>
                <a:cubicBezTo>
                  <a:pt x="3701" y="7805"/>
                  <a:pt x="3701" y="7805"/>
                  <a:pt x="3701" y="7805"/>
                </a:cubicBezTo>
                <a:cubicBezTo>
                  <a:pt x="3727" y="7805"/>
                  <a:pt x="3727" y="7805"/>
                  <a:pt x="3727" y="7805"/>
                </a:cubicBezTo>
                <a:cubicBezTo>
                  <a:pt x="3755" y="7805"/>
                  <a:pt x="3755" y="7805"/>
                  <a:pt x="3755" y="7832"/>
                </a:cubicBezTo>
                <a:lnTo>
                  <a:pt x="3782" y="7859"/>
                </a:lnTo>
                <a:cubicBezTo>
                  <a:pt x="3808" y="7886"/>
                  <a:pt x="3862" y="7859"/>
                  <a:pt x="3862" y="7886"/>
                </a:cubicBezTo>
                <a:cubicBezTo>
                  <a:pt x="3889" y="7912"/>
                  <a:pt x="3915" y="7939"/>
                  <a:pt x="3942" y="7966"/>
                </a:cubicBezTo>
                <a:cubicBezTo>
                  <a:pt x="3969" y="7993"/>
                  <a:pt x="3996" y="7993"/>
                  <a:pt x="3996" y="7993"/>
                </a:cubicBezTo>
                <a:cubicBezTo>
                  <a:pt x="4023" y="8020"/>
                  <a:pt x="4023" y="8046"/>
                  <a:pt x="4023" y="8074"/>
                </a:cubicBezTo>
                <a:cubicBezTo>
                  <a:pt x="4049" y="8074"/>
                  <a:pt x="4077" y="8046"/>
                  <a:pt x="4077" y="8074"/>
                </a:cubicBezTo>
                <a:cubicBezTo>
                  <a:pt x="4077" y="8074"/>
                  <a:pt x="4049" y="8074"/>
                  <a:pt x="4077" y="8100"/>
                </a:cubicBezTo>
                <a:cubicBezTo>
                  <a:pt x="4077" y="8100"/>
                  <a:pt x="4130" y="8127"/>
                  <a:pt x="4157" y="8127"/>
                </a:cubicBezTo>
                <a:cubicBezTo>
                  <a:pt x="4157" y="8154"/>
                  <a:pt x="4184" y="8154"/>
                  <a:pt x="4184" y="8154"/>
                </a:cubicBezTo>
                <a:cubicBezTo>
                  <a:pt x="4211" y="8181"/>
                  <a:pt x="4237" y="8181"/>
                  <a:pt x="4237" y="8154"/>
                </a:cubicBezTo>
                <a:cubicBezTo>
                  <a:pt x="4264" y="8154"/>
                  <a:pt x="4290" y="8127"/>
                  <a:pt x="4290" y="8100"/>
                </a:cubicBezTo>
                <a:cubicBezTo>
                  <a:pt x="4264" y="8100"/>
                  <a:pt x="4237" y="8074"/>
                  <a:pt x="4264" y="8046"/>
                </a:cubicBezTo>
                <a:lnTo>
                  <a:pt x="4264" y="8020"/>
                </a:lnTo>
                <a:cubicBezTo>
                  <a:pt x="4264" y="7993"/>
                  <a:pt x="4237" y="7993"/>
                  <a:pt x="4264" y="7993"/>
                </a:cubicBezTo>
                <a:cubicBezTo>
                  <a:pt x="4264" y="7993"/>
                  <a:pt x="4264" y="7993"/>
                  <a:pt x="4264" y="7966"/>
                </a:cubicBezTo>
                <a:cubicBezTo>
                  <a:pt x="4264" y="7966"/>
                  <a:pt x="4237" y="7966"/>
                  <a:pt x="4264" y="7966"/>
                </a:cubicBezTo>
                <a:cubicBezTo>
                  <a:pt x="4264" y="7939"/>
                  <a:pt x="4264" y="7939"/>
                  <a:pt x="4264" y="7939"/>
                </a:cubicBezTo>
                <a:cubicBezTo>
                  <a:pt x="4264" y="7966"/>
                  <a:pt x="4290" y="7966"/>
                  <a:pt x="4290" y="7966"/>
                </a:cubicBezTo>
                <a:cubicBezTo>
                  <a:pt x="4290" y="7939"/>
                  <a:pt x="4290" y="7912"/>
                  <a:pt x="4264" y="7912"/>
                </a:cubicBezTo>
                <a:lnTo>
                  <a:pt x="4211" y="7886"/>
                </a:lnTo>
                <a:cubicBezTo>
                  <a:pt x="4211" y="7859"/>
                  <a:pt x="4211" y="7832"/>
                  <a:pt x="4184" y="7832"/>
                </a:cubicBezTo>
                <a:cubicBezTo>
                  <a:pt x="4184" y="7805"/>
                  <a:pt x="4184" y="7805"/>
                  <a:pt x="4184" y="7805"/>
                </a:cubicBezTo>
                <a:cubicBezTo>
                  <a:pt x="4184" y="7779"/>
                  <a:pt x="4211" y="7752"/>
                  <a:pt x="4211" y="7752"/>
                </a:cubicBezTo>
                <a:cubicBezTo>
                  <a:pt x="4211" y="7752"/>
                  <a:pt x="4237" y="7724"/>
                  <a:pt x="4211" y="7698"/>
                </a:cubicBezTo>
                <a:cubicBezTo>
                  <a:pt x="4211" y="7698"/>
                  <a:pt x="4184" y="7698"/>
                  <a:pt x="4211" y="7698"/>
                </a:cubicBezTo>
                <a:cubicBezTo>
                  <a:pt x="4211" y="7698"/>
                  <a:pt x="4211" y="7698"/>
                  <a:pt x="4237" y="7724"/>
                </a:cubicBezTo>
                <a:lnTo>
                  <a:pt x="4237" y="7779"/>
                </a:lnTo>
                <a:cubicBezTo>
                  <a:pt x="4237" y="7805"/>
                  <a:pt x="4237" y="7779"/>
                  <a:pt x="4264" y="7805"/>
                </a:cubicBezTo>
                <a:lnTo>
                  <a:pt x="4344" y="7859"/>
                </a:lnTo>
                <a:lnTo>
                  <a:pt x="4370" y="7859"/>
                </a:lnTo>
                <a:lnTo>
                  <a:pt x="4398" y="7832"/>
                </a:lnTo>
                <a:cubicBezTo>
                  <a:pt x="4398" y="7805"/>
                  <a:pt x="4398" y="7805"/>
                  <a:pt x="4424" y="7805"/>
                </a:cubicBezTo>
                <a:cubicBezTo>
                  <a:pt x="4451" y="7805"/>
                  <a:pt x="4451" y="7805"/>
                  <a:pt x="4451" y="7805"/>
                </a:cubicBezTo>
                <a:cubicBezTo>
                  <a:pt x="4451" y="7832"/>
                  <a:pt x="4424" y="7832"/>
                  <a:pt x="4424" y="7832"/>
                </a:cubicBezTo>
                <a:lnTo>
                  <a:pt x="4424" y="7859"/>
                </a:lnTo>
                <a:lnTo>
                  <a:pt x="4424" y="7886"/>
                </a:lnTo>
                <a:cubicBezTo>
                  <a:pt x="4424" y="7886"/>
                  <a:pt x="4398" y="7886"/>
                  <a:pt x="4424" y="7912"/>
                </a:cubicBezTo>
                <a:lnTo>
                  <a:pt x="4451" y="7912"/>
                </a:lnTo>
                <a:cubicBezTo>
                  <a:pt x="4451" y="7912"/>
                  <a:pt x="4477" y="7912"/>
                  <a:pt x="4477" y="7939"/>
                </a:cubicBezTo>
                <a:cubicBezTo>
                  <a:pt x="4477" y="7939"/>
                  <a:pt x="4451" y="7939"/>
                  <a:pt x="4477" y="7966"/>
                </a:cubicBezTo>
                <a:cubicBezTo>
                  <a:pt x="4477" y="7966"/>
                  <a:pt x="4477" y="7966"/>
                  <a:pt x="4505" y="7966"/>
                </a:cubicBezTo>
                <a:cubicBezTo>
                  <a:pt x="4505" y="7966"/>
                  <a:pt x="4505" y="7993"/>
                  <a:pt x="4531" y="7966"/>
                </a:cubicBezTo>
                <a:cubicBezTo>
                  <a:pt x="4531" y="7966"/>
                  <a:pt x="4558" y="8020"/>
                  <a:pt x="4558" y="7993"/>
                </a:cubicBezTo>
                <a:cubicBezTo>
                  <a:pt x="4585" y="7993"/>
                  <a:pt x="4558" y="7912"/>
                  <a:pt x="4558" y="7912"/>
                </a:cubicBezTo>
                <a:cubicBezTo>
                  <a:pt x="4558" y="7912"/>
                  <a:pt x="4585" y="7859"/>
                  <a:pt x="4612" y="7859"/>
                </a:cubicBezTo>
                <a:cubicBezTo>
                  <a:pt x="4612" y="7859"/>
                  <a:pt x="4612" y="7859"/>
                  <a:pt x="4612" y="7886"/>
                </a:cubicBezTo>
                <a:cubicBezTo>
                  <a:pt x="4612" y="7912"/>
                  <a:pt x="4612" y="7912"/>
                  <a:pt x="4612" y="7939"/>
                </a:cubicBezTo>
                <a:cubicBezTo>
                  <a:pt x="4612" y="7939"/>
                  <a:pt x="4585" y="7966"/>
                  <a:pt x="4612" y="7993"/>
                </a:cubicBezTo>
                <a:cubicBezTo>
                  <a:pt x="4639" y="7993"/>
                  <a:pt x="4612" y="7993"/>
                  <a:pt x="4639" y="7993"/>
                </a:cubicBezTo>
                <a:cubicBezTo>
                  <a:pt x="4639" y="7966"/>
                  <a:pt x="4639" y="7993"/>
                  <a:pt x="4665" y="7993"/>
                </a:cubicBezTo>
                <a:lnTo>
                  <a:pt x="4692" y="7993"/>
                </a:lnTo>
                <a:lnTo>
                  <a:pt x="4719" y="7966"/>
                </a:lnTo>
                <a:cubicBezTo>
                  <a:pt x="4746" y="7966"/>
                  <a:pt x="4773" y="7966"/>
                  <a:pt x="4773" y="7939"/>
                </a:cubicBezTo>
                <a:cubicBezTo>
                  <a:pt x="4799" y="7939"/>
                  <a:pt x="4799" y="7939"/>
                  <a:pt x="4799" y="7939"/>
                </a:cubicBezTo>
                <a:cubicBezTo>
                  <a:pt x="4827" y="7912"/>
                  <a:pt x="4827" y="7912"/>
                  <a:pt x="4827" y="7912"/>
                </a:cubicBezTo>
                <a:lnTo>
                  <a:pt x="4853" y="7912"/>
                </a:lnTo>
                <a:cubicBezTo>
                  <a:pt x="4853" y="7886"/>
                  <a:pt x="4827" y="7859"/>
                  <a:pt x="4827" y="7859"/>
                </a:cubicBezTo>
                <a:cubicBezTo>
                  <a:pt x="4827" y="7832"/>
                  <a:pt x="4827" y="7832"/>
                  <a:pt x="4827" y="7832"/>
                </a:cubicBezTo>
                <a:cubicBezTo>
                  <a:pt x="4827" y="7832"/>
                  <a:pt x="4827" y="7805"/>
                  <a:pt x="4853" y="7805"/>
                </a:cubicBezTo>
                <a:lnTo>
                  <a:pt x="4853" y="7752"/>
                </a:lnTo>
                <a:cubicBezTo>
                  <a:pt x="4853" y="7752"/>
                  <a:pt x="4880" y="7779"/>
                  <a:pt x="4880" y="7805"/>
                </a:cubicBezTo>
                <a:lnTo>
                  <a:pt x="4907" y="7832"/>
                </a:lnTo>
                <a:cubicBezTo>
                  <a:pt x="4934" y="7832"/>
                  <a:pt x="4961" y="7805"/>
                  <a:pt x="4961" y="7805"/>
                </a:cubicBezTo>
                <a:cubicBezTo>
                  <a:pt x="4961" y="7779"/>
                  <a:pt x="4987" y="7779"/>
                  <a:pt x="4987" y="7779"/>
                </a:cubicBezTo>
                <a:lnTo>
                  <a:pt x="5014" y="7779"/>
                </a:lnTo>
                <a:cubicBezTo>
                  <a:pt x="5014" y="7779"/>
                  <a:pt x="5014" y="7779"/>
                  <a:pt x="5041" y="7779"/>
                </a:cubicBezTo>
                <a:cubicBezTo>
                  <a:pt x="5041" y="7779"/>
                  <a:pt x="5068" y="7779"/>
                  <a:pt x="5094" y="7779"/>
                </a:cubicBezTo>
                <a:cubicBezTo>
                  <a:pt x="5094" y="7805"/>
                  <a:pt x="5121" y="7805"/>
                  <a:pt x="5121" y="7805"/>
                </a:cubicBezTo>
                <a:cubicBezTo>
                  <a:pt x="5121" y="7779"/>
                  <a:pt x="5121" y="7779"/>
                  <a:pt x="5121" y="7779"/>
                </a:cubicBezTo>
                <a:cubicBezTo>
                  <a:pt x="5121" y="7779"/>
                  <a:pt x="5149" y="7752"/>
                  <a:pt x="5149" y="7724"/>
                </a:cubicBezTo>
                <a:lnTo>
                  <a:pt x="5149" y="7698"/>
                </a:lnTo>
                <a:cubicBezTo>
                  <a:pt x="5121" y="7698"/>
                  <a:pt x="5121" y="7671"/>
                  <a:pt x="5121" y="7671"/>
                </a:cubicBezTo>
                <a:cubicBezTo>
                  <a:pt x="5121" y="7671"/>
                  <a:pt x="5149" y="7645"/>
                  <a:pt x="5149" y="7617"/>
                </a:cubicBezTo>
                <a:cubicBezTo>
                  <a:pt x="5121" y="7617"/>
                  <a:pt x="5121" y="7617"/>
                  <a:pt x="5121" y="7591"/>
                </a:cubicBezTo>
                <a:cubicBezTo>
                  <a:pt x="5149" y="7591"/>
                  <a:pt x="5149" y="7564"/>
                  <a:pt x="5149" y="7564"/>
                </a:cubicBezTo>
                <a:cubicBezTo>
                  <a:pt x="5149" y="7537"/>
                  <a:pt x="5121" y="7537"/>
                  <a:pt x="5121" y="7537"/>
                </a:cubicBezTo>
                <a:cubicBezTo>
                  <a:pt x="5149" y="7537"/>
                  <a:pt x="5149" y="7537"/>
                  <a:pt x="5149" y="7564"/>
                </a:cubicBezTo>
                <a:cubicBezTo>
                  <a:pt x="5149" y="7591"/>
                  <a:pt x="5149" y="7591"/>
                  <a:pt x="5175" y="7617"/>
                </a:cubicBezTo>
                <a:cubicBezTo>
                  <a:pt x="5202" y="7617"/>
                  <a:pt x="5256" y="7617"/>
                  <a:pt x="5256" y="7617"/>
                </a:cubicBezTo>
                <a:cubicBezTo>
                  <a:pt x="5282" y="7591"/>
                  <a:pt x="5282" y="7591"/>
                  <a:pt x="5282" y="7591"/>
                </a:cubicBezTo>
                <a:cubicBezTo>
                  <a:pt x="5282" y="7564"/>
                  <a:pt x="5282" y="7564"/>
                  <a:pt x="5282" y="7564"/>
                </a:cubicBezTo>
                <a:lnTo>
                  <a:pt x="5336" y="7591"/>
                </a:lnTo>
                <a:cubicBezTo>
                  <a:pt x="5336" y="7591"/>
                  <a:pt x="5390" y="7617"/>
                  <a:pt x="5416" y="7591"/>
                </a:cubicBezTo>
                <a:lnTo>
                  <a:pt x="5443" y="7591"/>
                </a:lnTo>
                <a:cubicBezTo>
                  <a:pt x="5443" y="7617"/>
                  <a:pt x="5470" y="7617"/>
                  <a:pt x="5470" y="7617"/>
                </a:cubicBezTo>
                <a:cubicBezTo>
                  <a:pt x="5497" y="7617"/>
                  <a:pt x="5497" y="7617"/>
                  <a:pt x="5497" y="7617"/>
                </a:cubicBezTo>
                <a:cubicBezTo>
                  <a:pt x="5524" y="7617"/>
                  <a:pt x="5524" y="7617"/>
                  <a:pt x="5524" y="7617"/>
                </a:cubicBezTo>
                <a:cubicBezTo>
                  <a:pt x="5550" y="7591"/>
                  <a:pt x="5524" y="7591"/>
                  <a:pt x="5578" y="7591"/>
                </a:cubicBezTo>
                <a:cubicBezTo>
                  <a:pt x="5604" y="7617"/>
                  <a:pt x="5604" y="7617"/>
                  <a:pt x="5631" y="7617"/>
                </a:cubicBezTo>
                <a:lnTo>
                  <a:pt x="5657" y="7591"/>
                </a:lnTo>
                <a:cubicBezTo>
                  <a:pt x="5685" y="7591"/>
                  <a:pt x="5685" y="7591"/>
                  <a:pt x="5685" y="7591"/>
                </a:cubicBezTo>
                <a:lnTo>
                  <a:pt x="5738" y="7564"/>
                </a:lnTo>
                <a:cubicBezTo>
                  <a:pt x="5738" y="7591"/>
                  <a:pt x="5738" y="7591"/>
                  <a:pt x="5738" y="7591"/>
                </a:cubicBezTo>
                <a:lnTo>
                  <a:pt x="5712" y="7591"/>
                </a:lnTo>
                <a:lnTo>
                  <a:pt x="5712" y="7617"/>
                </a:lnTo>
                <a:cubicBezTo>
                  <a:pt x="5685" y="7645"/>
                  <a:pt x="5685" y="7617"/>
                  <a:pt x="5685" y="7645"/>
                </a:cubicBezTo>
                <a:cubicBezTo>
                  <a:pt x="5685" y="7645"/>
                  <a:pt x="5685" y="7671"/>
                  <a:pt x="5685" y="7645"/>
                </a:cubicBezTo>
                <a:cubicBezTo>
                  <a:pt x="5685" y="7645"/>
                  <a:pt x="5712" y="7645"/>
                  <a:pt x="5738" y="7645"/>
                </a:cubicBezTo>
                <a:cubicBezTo>
                  <a:pt x="5738" y="7645"/>
                  <a:pt x="5738" y="7645"/>
                  <a:pt x="5765" y="7645"/>
                </a:cubicBezTo>
                <a:lnTo>
                  <a:pt x="5738" y="7671"/>
                </a:lnTo>
                <a:cubicBezTo>
                  <a:pt x="5712" y="7671"/>
                  <a:pt x="5685" y="7698"/>
                  <a:pt x="5657" y="7698"/>
                </a:cubicBezTo>
                <a:cubicBezTo>
                  <a:pt x="5631" y="7698"/>
                  <a:pt x="5578" y="7645"/>
                  <a:pt x="5578" y="7645"/>
                </a:cubicBezTo>
                <a:cubicBezTo>
                  <a:pt x="5550" y="7645"/>
                  <a:pt x="5497" y="7671"/>
                  <a:pt x="5470" y="7671"/>
                </a:cubicBezTo>
                <a:lnTo>
                  <a:pt x="5443" y="7724"/>
                </a:lnTo>
                <a:cubicBezTo>
                  <a:pt x="5443" y="7724"/>
                  <a:pt x="5470" y="7752"/>
                  <a:pt x="5470" y="7724"/>
                </a:cubicBezTo>
                <a:cubicBezTo>
                  <a:pt x="5497" y="7724"/>
                  <a:pt x="5524" y="7698"/>
                  <a:pt x="5524" y="7724"/>
                </a:cubicBezTo>
                <a:cubicBezTo>
                  <a:pt x="5550" y="7724"/>
                  <a:pt x="5550" y="7752"/>
                  <a:pt x="5524" y="7752"/>
                </a:cubicBezTo>
                <a:cubicBezTo>
                  <a:pt x="5524" y="7724"/>
                  <a:pt x="5524" y="7724"/>
                  <a:pt x="5497" y="7724"/>
                </a:cubicBezTo>
                <a:cubicBezTo>
                  <a:pt x="5497" y="7724"/>
                  <a:pt x="5524" y="7752"/>
                  <a:pt x="5497" y="7752"/>
                </a:cubicBezTo>
                <a:cubicBezTo>
                  <a:pt x="5497" y="7752"/>
                  <a:pt x="5497" y="7752"/>
                  <a:pt x="5470" y="7752"/>
                </a:cubicBezTo>
                <a:cubicBezTo>
                  <a:pt x="5470" y="7779"/>
                  <a:pt x="5470" y="7752"/>
                  <a:pt x="5470" y="7779"/>
                </a:cubicBezTo>
                <a:lnTo>
                  <a:pt x="5470" y="7805"/>
                </a:lnTo>
                <a:lnTo>
                  <a:pt x="5443" y="7779"/>
                </a:lnTo>
                <a:cubicBezTo>
                  <a:pt x="5416" y="7752"/>
                  <a:pt x="5416" y="7779"/>
                  <a:pt x="5416" y="7779"/>
                </a:cubicBezTo>
                <a:cubicBezTo>
                  <a:pt x="5390" y="7752"/>
                  <a:pt x="5390" y="7752"/>
                  <a:pt x="5390" y="7752"/>
                </a:cubicBezTo>
                <a:lnTo>
                  <a:pt x="5336" y="7805"/>
                </a:lnTo>
                <a:cubicBezTo>
                  <a:pt x="5336" y="7832"/>
                  <a:pt x="5336" y="7832"/>
                  <a:pt x="5336" y="7859"/>
                </a:cubicBezTo>
                <a:lnTo>
                  <a:pt x="5282" y="7939"/>
                </a:lnTo>
                <a:cubicBezTo>
                  <a:pt x="5282" y="7939"/>
                  <a:pt x="5309" y="7993"/>
                  <a:pt x="5309" y="8020"/>
                </a:cubicBezTo>
                <a:cubicBezTo>
                  <a:pt x="5282" y="8046"/>
                  <a:pt x="5202" y="8100"/>
                  <a:pt x="5202" y="8100"/>
                </a:cubicBezTo>
                <a:lnTo>
                  <a:pt x="5202" y="8154"/>
                </a:lnTo>
                <a:cubicBezTo>
                  <a:pt x="5202" y="8154"/>
                  <a:pt x="5149" y="8181"/>
                  <a:pt x="5149" y="8208"/>
                </a:cubicBezTo>
                <a:lnTo>
                  <a:pt x="5149" y="8234"/>
                </a:lnTo>
                <a:cubicBezTo>
                  <a:pt x="5149" y="8261"/>
                  <a:pt x="5149" y="8368"/>
                  <a:pt x="5149" y="8396"/>
                </a:cubicBezTo>
                <a:cubicBezTo>
                  <a:pt x="5121" y="8422"/>
                  <a:pt x="5121" y="8422"/>
                  <a:pt x="5121" y="8422"/>
                </a:cubicBezTo>
                <a:cubicBezTo>
                  <a:pt x="5121" y="8422"/>
                  <a:pt x="5121" y="8474"/>
                  <a:pt x="5094" y="8474"/>
                </a:cubicBezTo>
                <a:lnTo>
                  <a:pt x="5068" y="8474"/>
                </a:lnTo>
                <a:cubicBezTo>
                  <a:pt x="5068" y="8502"/>
                  <a:pt x="5094" y="8528"/>
                  <a:pt x="5094" y="8555"/>
                </a:cubicBezTo>
                <a:cubicBezTo>
                  <a:pt x="5094" y="8555"/>
                  <a:pt x="5094" y="8528"/>
                  <a:pt x="5149" y="8582"/>
                </a:cubicBezTo>
                <a:cubicBezTo>
                  <a:pt x="5175" y="8636"/>
                  <a:pt x="5228" y="8662"/>
                  <a:pt x="5228" y="8689"/>
                </a:cubicBezTo>
                <a:cubicBezTo>
                  <a:pt x="5228" y="8716"/>
                  <a:pt x="5228" y="8716"/>
                  <a:pt x="5256" y="8743"/>
                </a:cubicBezTo>
                <a:cubicBezTo>
                  <a:pt x="5256" y="8770"/>
                  <a:pt x="5256" y="8770"/>
                  <a:pt x="5282" y="8796"/>
                </a:cubicBezTo>
                <a:cubicBezTo>
                  <a:pt x="5309" y="8824"/>
                  <a:pt x="5309" y="8824"/>
                  <a:pt x="5309" y="8824"/>
                </a:cubicBezTo>
                <a:lnTo>
                  <a:pt x="5309" y="8796"/>
                </a:lnTo>
                <a:cubicBezTo>
                  <a:pt x="5336" y="8824"/>
                  <a:pt x="5336" y="8824"/>
                  <a:pt x="5336" y="8850"/>
                </a:cubicBezTo>
                <a:cubicBezTo>
                  <a:pt x="5336" y="8877"/>
                  <a:pt x="5336" y="8904"/>
                  <a:pt x="5309" y="8904"/>
                </a:cubicBezTo>
                <a:lnTo>
                  <a:pt x="5309" y="8931"/>
                </a:lnTo>
                <a:cubicBezTo>
                  <a:pt x="5309" y="8958"/>
                  <a:pt x="5416" y="9118"/>
                  <a:pt x="5443" y="9118"/>
                </a:cubicBezTo>
                <a:cubicBezTo>
                  <a:pt x="5443" y="9118"/>
                  <a:pt x="5443" y="9146"/>
                  <a:pt x="5470" y="9118"/>
                </a:cubicBezTo>
                <a:cubicBezTo>
                  <a:pt x="5470" y="9118"/>
                  <a:pt x="5470" y="9118"/>
                  <a:pt x="5497" y="9118"/>
                </a:cubicBezTo>
                <a:cubicBezTo>
                  <a:pt x="5497" y="9118"/>
                  <a:pt x="5524" y="9118"/>
                  <a:pt x="5524" y="9091"/>
                </a:cubicBezTo>
                <a:cubicBezTo>
                  <a:pt x="5524" y="9091"/>
                  <a:pt x="5497" y="9065"/>
                  <a:pt x="5497" y="9038"/>
                </a:cubicBezTo>
                <a:cubicBezTo>
                  <a:pt x="5524" y="9038"/>
                  <a:pt x="5524" y="9038"/>
                  <a:pt x="5524" y="9011"/>
                </a:cubicBezTo>
                <a:cubicBezTo>
                  <a:pt x="5550" y="9011"/>
                  <a:pt x="5524" y="9011"/>
                  <a:pt x="5524" y="8984"/>
                </a:cubicBezTo>
                <a:cubicBezTo>
                  <a:pt x="5497" y="8984"/>
                  <a:pt x="5470" y="8984"/>
                  <a:pt x="5497" y="8984"/>
                </a:cubicBezTo>
                <a:cubicBezTo>
                  <a:pt x="5524" y="8984"/>
                  <a:pt x="5524" y="8984"/>
                  <a:pt x="5550" y="8984"/>
                </a:cubicBezTo>
                <a:cubicBezTo>
                  <a:pt x="5578" y="9011"/>
                  <a:pt x="5550" y="9011"/>
                  <a:pt x="5578" y="9038"/>
                </a:cubicBezTo>
                <a:cubicBezTo>
                  <a:pt x="5578" y="9038"/>
                  <a:pt x="5604" y="9038"/>
                  <a:pt x="5578" y="9038"/>
                </a:cubicBezTo>
                <a:cubicBezTo>
                  <a:pt x="5578" y="9065"/>
                  <a:pt x="5550" y="9091"/>
                  <a:pt x="5550" y="9118"/>
                </a:cubicBezTo>
                <a:cubicBezTo>
                  <a:pt x="5550" y="9146"/>
                  <a:pt x="5578" y="9146"/>
                  <a:pt x="5550" y="9146"/>
                </a:cubicBezTo>
                <a:cubicBezTo>
                  <a:pt x="5524" y="9172"/>
                  <a:pt x="5497" y="9146"/>
                  <a:pt x="5497" y="9172"/>
                </a:cubicBezTo>
                <a:cubicBezTo>
                  <a:pt x="5524" y="9172"/>
                  <a:pt x="5524" y="9172"/>
                  <a:pt x="5524" y="9199"/>
                </a:cubicBezTo>
                <a:lnTo>
                  <a:pt x="5524" y="9279"/>
                </a:lnTo>
                <a:cubicBezTo>
                  <a:pt x="5524" y="9279"/>
                  <a:pt x="5578" y="9252"/>
                  <a:pt x="5578" y="9279"/>
                </a:cubicBezTo>
                <a:cubicBezTo>
                  <a:pt x="5578" y="9279"/>
                  <a:pt x="5578" y="9333"/>
                  <a:pt x="5604" y="9333"/>
                </a:cubicBezTo>
                <a:cubicBezTo>
                  <a:pt x="5604" y="9306"/>
                  <a:pt x="5631" y="9306"/>
                  <a:pt x="5631" y="9279"/>
                </a:cubicBezTo>
                <a:cubicBezTo>
                  <a:pt x="5657" y="9279"/>
                  <a:pt x="5657" y="9279"/>
                  <a:pt x="5657" y="9252"/>
                </a:cubicBezTo>
                <a:cubicBezTo>
                  <a:pt x="5685" y="9225"/>
                  <a:pt x="5712" y="9172"/>
                  <a:pt x="5712" y="9172"/>
                </a:cubicBezTo>
                <a:lnTo>
                  <a:pt x="5712" y="9146"/>
                </a:lnTo>
                <a:cubicBezTo>
                  <a:pt x="5712" y="9118"/>
                  <a:pt x="5738" y="9118"/>
                  <a:pt x="5738" y="9118"/>
                </a:cubicBezTo>
                <a:cubicBezTo>
                  <a:pt x="5738" y="9091"/>
                  <a:pt x="5765" y="9091"/>
                  <a:pt x="5738" y="9065"/>
                </a:cubicBezTo>
                <a:lnTo>
                  <a:pt x="5738" y="9038"/>
                </a:lnTo>
                <a:cubicBezTo>
                  <a:pt x="5765" y="9038"/>
                  <a:pt x="5765" y="9065"/>
                  <a:pt x="5765" y="9065"/>
                </a:cubicBezTo>
                <a:cubicBezTo>
                  <a:pt x="5765" y="9091"/>
                  <a:pt x="5792" y="9091"/>
                  <a:pt x="5765" y="9091"/>
                </a:cubicBezTo>
                <a:lnTo>
                  <a:pt x="5765" y="9118"/>
                </a:lnTo>
                <a:lnTo>
                  <a:pt x="5792" y="9146"/>
                </a:lnTo>
                <a:cubicBezTo>
                  <a:pt x="5792" y="9172"/>
                  <a:pt x="5792" y="9172"/>
                  <a:pt x="5792" y="9172"/>
                </a:cubicBezTo>
                <a:cubicBezTo>
                  <a:pt x="5819" y="9199"/>
                  <a:pt x="5872" y="9172"/>
                  <a:pt x="5872" y="9172"/>
                </a:cubicBezTo>
                <a:cubicBezTo>
                  <a:pt x="5872" y="9172"/>
                  <a:pt x="5899" y="9118"/>
                  <a:pt x="5926" y="9118"/>
                </a:cubicBezTo>
                <a:cubicBezTo>
                  <a:pt x="5926" y="9091"/>
                  <a:pt x="5953" y="9091"/>
                  <a:pt x="5979" y="9091"/>
                </a:cubicBezTo>
                <a:cubicBezTo>
                  <a:pt x="5979" y="9065"/>
                  <a:pt x="5979" y="9065"/>
                  <a:pt x="6007" y="9038"/>
                </a:cubicBezTo>
                <a:cubicBezTo>
                  <a:pt x="6007" y="9011"/>
                  <a:pt x="5953" y="9011"/>
                  <a:pt x="5979" y="9011"/>
                </a:cubicBezTo>
                <a:cubicBezTo>
                  <a:pt x="6007" y="9011"/>
                  <a:pt x="6033" y="9038"/>
                  <a:pt x="6033" y="9038"/>
                </a:cubicBezTo>
                <a:cubicBezTo>
                  <a:pt x="6033" y="9065"/>
                  <a:pt x="5979" y="9091"/>
                  <a:pt x="5979" y="9118"/>
                </a:cubicBezTo>
                <a:cubicBezTo>
                  <a:pt x="5953" y="9118"/>
                  <a:pt x="5953" y="9118"/>
                  <a:pt x="5953" y="9118"/>
                </a:cubicBezTo>
                <a:cubicBezTo>
                  <a:pt x="5953" y="9118"/>
                  <a:pt x="5979" y="9172"/>
                  <a:pt x="5979" y="9199"/>
                </a:cubicBezTo>
                <a:cubicBezTo>
                  <a:pt x="5979" y="9225"/>
                  <a:pt x="5979" y="9225"/>
                  <a:pt x="6007" y="9225"/>
                </a:cubicBezTo>
                <a:cubicBezTo>
                  <a:pt x="6007" y="9225"/>
                  <a:pt x="6007" y="9225"/>
                  <a:pt x="6033" y="9225"/>
                </a:cubicBezTo>
                <a:cubicBezTo>
                  <a:pt x="6033" y="9225"/>
                  <a:pt x="6033" y="9252"/>
                  <a:pt x="6007" y="9252"/>
                </a:cubicBezTo>
                <a:cubicBezTo>
                  <a:pt x="6007" y="9279"/>
                  <a:pt x="6007" y="9279"/>
                  <a:pt x="6007" y="9279"/>
                </a:cubicBezTo>
                <a:cubicBezTo>
                  <a:pt x="6007" y="9306"/>
                  <a:pt x="6007" y="9306"/>
                  <a:pt x="6007" y="9306"/>
                </a:cubicBezTo>
                <a:cubicBezTo>
                  <a:pt x="5979" y="9306"/>
                  <a:pt x="5979" y="9333"/>
                  <a:pt x="5953" y="9333"/>
                </a:cubicBezTo>
                <a:lnTo>
                  <a:pt x="5926" y="9333"/>
                </a:lnTo>
                <a:cubicBezTo>
                  <a:pt x="5926" y="9360"/>
                  <a:pt x="5899" y="9387"/>
                  <a:pt x="5899" y="9413"/>
                </a:cubicBezTo>
                <a:lnTo>
                  <a:pt x="5872" y="9413"/>
                </a:lnTo>
                <a:cubicBezTo>
                  <a:pt x="5899" y="9440"/>
                  <a:pt x="5899" y="9440"/>
                  <a:pt x="5899" y="9440"/>
                </a:cubicBezTo>
                <a:cubicBezTo>
                  <a:pt x="5899" y="9467"/>
                  <a:pt x="5899" y="9521"/>
                  <a:pt x="5899" y="9494"/>
                </a:cubicBezTo>
                <a:cubicBezTo>
                  <a:pt x="5926" y="9494"/>
                  <a:pt x="5953" y="9440"/>
                  <a:pt x="5953" y="9440"/>
                </a:cubicBezTo>
                <a:cubicBezTo>
                  <a:pt x="5953" y="9467"/>
                  <a:pt x="5953" y="9467"/>
                  <a:pt x="5953" y="9467"/>
                </a:cubicBezTo>
                <a:cubicBezTo>
                  <a:pt x="5953" y="9467"/>
                  <a:pt x="5979" y="9440"/>
                  <a:pt x="5979" y="9413"/>
                </a:cubicBezTo>
                <a:cubicBezTo>
                  <a:pt x="5953" y="9413"/>
                  <a:pt x="5953" y="9387"/>
                  <a:pt x="5953" y="9387"/>
                </a:cubicBezTo>
                <a:cubicBezTo>
                  <a:pt x="5979" y="9387"/>
                  <a:pt x="6007" y="9467"/>
                  <a:pt x="5979" y="9467"/>
                </a:cubicBezTo>
                <a:cubicBezTo>
                  <a:pt x="5979" y="9494"/>
                  <a:pt x="5953" y="9521"/>
                  <a:pt x="5953" y="9494"/>
                </a:cubicBezTo>
                <a:lnTo>
                  <a:pt x="5926" y="9521"/>
                </a:lnTo>
                <a:cubicBezTo>
                  <a:pt x="5953" y="9547"/>
                  <a:pt x="6007" y="9547"/>
                  <a:pt x="5979" y="9547"/>
                </a:cubicBezTo>
                <a:cubicBezTo>
                  <a:pt x="5953" y="9547"/>
                  <a:pt x="5953" y="9547"/>
                  <a:pt x="5953" y="9547"/>
                </a:cubicBezTo>
                <a:cubicBezTo>
                  <a:pt x="5926" y="9575"/>
                  <a:pt x="5899" y="9601"/>
                  <a:pt x="5899" y="9601"/>
                </a:cubicBezTo>
                <a:cubicBezTo>
                  <a:pt x="5899" y="9575"/>
                  <a:pt x="5899" y="9575"/>
                  <a:pt x="5872" y="9575"/>
                </a:cubicBezTo>
                <a:lnTo>
                  <a:pt x="5792" y="9601"/>
                </a:lnTo>
                <a:cubicBezTo>
                  <a:pt x="5792" y="9628"/>
                  <a:pt x="5792" y="9628"/>
                  <a:pt x="5792" y="9654"/>
                </a:cubicBezTo>
                <a:cubicBezTo>
                  <a:pt x="5819" y="9654"/>
                  <a:pt x="5819" y="9654"/>
                  <a:pt x="5819" y="9654"/>
                </a:cubicBezTo>
                <a:cubicBezTo>
                  <a:pt x="5819" y="9654"/>
                  <a:pt x="5792" y="9654"/>
                  <a:pt x="5819" y="9682"/>
                </a:cubicBezTo>
                <a:lnTo>
                  <a:pt x="5845" y="9709"/>
                </a:lnTo>
                <a:cubicBezTo>
                  <a:pt x="5819" y="9735"/>
                  <a:pt x="5819" y="9735"/>
                  <a:pt x="5819" y="9735"/>
                </a:cubicBezTo>
                <a:cubicBezTo>
                  <a:pt x="5845" y="9735"/>
                  <a:pt x="5872" y="9735"/>
                  <a:pt x="5845" y="9762"/>
                </a:cubicBezTo>
                <a:cubicBezTo>
                  <a:pt x="5819" y="9762"/>
                  <a:pt x="5819" y="9762"/>
                  <a:pt x="5819" y="9735"/>
                </a:cubicBezTo>
                <a:cubicBezTo>
                  <a:pt x="5819" y="9735"/>
                  <a:pt x="5819" y="9735"/>
                  <a:pt x="5819" y="9709"/>
                </a:cubicBezTo>
                <a:cubicBezTo>
                  <a:pt x="5819" y="9709"/>
                  <a:pt x="5792" y="9709"/>
                  <a:pt x="5792" y="9682"/>
                </a:cubicBezTo>
                <a:cubicBezTo>
                  <a:pt x="5765" y="9654"/>
                  <a:pt x="5765" y="9654"/>
                  <a:pt x="5765" y="9654"/>
                </a:cubicBezTo>
                <a:cubicBezTo>
                  <a:pt x="5765" y="9654"/>
                  <a:pt x="5792" y="9628"/>
                  <a:pt x="5765" y="9628"/>
                </a:cubicBezTo>
                <a:lnTo>
                  <a:pt x="5738" y="9628"/>
                </a:lnTo>
                <a:cubicBezTo>
                  <a:pt x="5738" y="9654"/>
                  <a:pt x="5712" y="9896"/>
                  <a:pt x="5738" y="9923"/>
                </a:cubicBezTo>
                <a:cubicBezTo>
                  <a:pt x="5738" y="9950"/>
                  <a:pt x="5819" y="10004"/>
                  <a:pt x="5845" y="9976"/>
                </a:cubicBezTo>
                <a:cubicBezTo>
                  <a:pt x="5845" y="9976"/>
                  <a:pt x="5845" y="9950"/>
                  <a:pt x="5872" y="9976"/>
                </a:cubicBezTo>
                <a:lnTo>
                  <a:pt x="5926" y="9976"/>
                </a:lnTo>
                <a:cubicBezTo>
                  <a:pt x="5953" y="9976"/>
                  <a:pt x="6007" y="9950"/>
                  <a:pt x="6007" y="9950"/>
                </a:cubicBezTo>
                <a:cubicBezTo>
                  <a:pt x="6033" y="9950"/>
                  <a:pt x="6033" y="9950"/>
                  <a:pt x="6033" y="9950"/>
                </a:cubicBezTo>
                <a:cubicBezTo>
                  <a:pt x="6033" y="9950"/>
                  <a:pt x="6060" y="9950"/>
                  <a:pt x="6033" y="9976"/>
                </a:cubicBezTo>
                <a:cubicBezTo>
                  <a:pt x="6007" y="9976"/>
                  <a:pt x="5979" y="9976"/>
                  <a:pt x="5979" y="9976"/>
                </a:cubicBezTo>
                <a:cubicBezTo>
                  <a:pt x="5979" y="9976"/>
                  <a:pt x="6007" y="10030"/>
                  <a:pt x="5979" y="10030"/>
                </a:cubicBezTo>
                <a:cubicBezTo>
                  <a:pt x="5979" y="10004"/>
                  <a:pt x="5953" y="9976"/>
                  <a:pt x="5953" y="9976"/>
                </a:cubicBezTo>
                <a:cubicBezTo>
                  <a:pt x="5926" y="9976"/>
                  <a:pt x="5926" y="10004"/>
                  <a:pt x="5926" y="10004"/>
                </a:cubicBezTo>
                <a:cubicBezTo>
                  <a:pt x="5899" y="10004"/>
                  <a:pt x="5899" y="10004"/>
                  <a:pt x="5899" y="10004"/>
                </a:cubicBezTo>
                <a:lnTo>
                  <a:pt x="5899" y="10030"/>
                </a:lnTo>
                <a:cubicBezTo>
                  <a:pt x="5899" y="10004"/>
                  <a:pt x="5872" y="10004"/>
                  <a:pt x="5872" y="10004"/>
                </a:cubicBezTo>
                <a:cubicBezTo>
                  <a:pt x="5872" y="10030"/>
                  <a:pt x="5899" y="10030"/>
                  <a:pt x="5872" y="10030"/>
                </a:cubicBezTo>
                <a:cubicBezTo>
                  <a:pt x="5872" y="10030"/>
                  <a:pt x="5845" y="10030"/>
                  <a:pt x="5845" y="10057"/>
                </a:cubicBezTo>
                <a:cubicBezTo>
                  <a:pt x="5845" y="10057"/>
                  <a:pt x="5712" y="10218"/>
                  <a:pt x="5685" y="10272"/>
                </a:cubicBezTo>
                <a:cubicBezTo>
                  <a:pt x="5657" y="10326"/>
                  <a:pt x="5657" y="10326"/>
                  <a:pt x="5685" y="10352"/>
                </a:cubicBezTo>
                <a:lnTo>
                  <a:pt x="5712" y="10379"/>
                </a:lnTo>
                <a:cubicBezTo>
                  <a:pt x="5712" y="10405"/>
                  <a:pt x="5712" y="10405"/>
                  <a:pt x="5738" y="10432"/>
                </a:cubicBezTo>
                <a:cubicBezTo>
                  <a:pt x="5738" y="10459"/>
                  <a:pt x="5765" y="10486"/>
                  <a:pt x="5765" y="10486"/>
                </a:cubicBezTo>
                <a:cubicBezTo>
                  <a:pt x="5738" y="10486"/>
                  <a:pt x="5765" y="10513"/>
                  <a:pt x="5765" y="10513"/>
                </a:cubicBezTo>
                <a:lnTo>
                  <a:pt x="5792" y="10567"/>
                </a:lnTo>
                <a:cubicBezTo>
                  <a:pt x="5792" y="10593"/>
                  <a:pt x="5819" y="10647"/>
                  <a:pt x="5845" y="10674"/>
                </a:cubicBezTo>
                <a:cubicBezTo>
                  <a:pt x="5872" y="10674"/>
                  <a:pt x="5926" y="10727"/>
                  <a:pt x="5953" y="10755"/>
                </a:cubicBezTo>
                <a:cubicBezTo>
                  <a:pt x="5979" y="10755"/>
                  <a:pt x="5979" y="10727"/>
                  <a:pt x="6007" y="10755"/>
                </a:cubicBezTo>
                <a:cubicBezTo>
                  <a:pt x="6007" y="10755"/>
                  <a:pt x="6007" y="10755"/>
                  <a:pt x="6033" y="10755"/>
                </a:cubicBezTo>
                <a:lnTo>
                  <a:pt x="6060" y="10701"/>
                </a:lnTo>
                <a:cubicBezTo>
                  <a:pt x="6087" y="10701"/>
                  <a:pt x="6087" y="10701"/>
                  <a:pt x="6087" y="10701"/>
                </a:cubicBezTo>
                <a:cubicBezTo>
                  <a:pt x="6114" y="10701"/>
                  <a:pt x="6114" y="10701"/>
                  <a:pt x="6114" y="10701"/>
                </a:cubicBezTo>
                <a:cubicBezTo>
                  <a:pt x="6114" y="10701"/>
                  <a:pt x="6141" y="10674"/>
                  <a:pt x="6141" y="10701"/>
                </a:cubicBezTo>
                <a:lnTo>
                  <a:pt x="6167" y="10701"/>
                </a:lnTo>
                <a:cubicBezTo>
                  <a:pt x="6141" y="10701"/>
                  <a:pt x="6141" y="10701"/>
                  <a:pt x="6114" y="10701"/>
                </a:cubicBezTo>
                <a:cubicBezTo>
                  <a:pt x="6114" y="10727"/>
                  <a:pt x="6114" y="10727"/>
                  <a:pt x="6114" y="10727"/>
                </a:cubicBezTo>
                <a:cubicBezTo>
                  <a:pt x="6087" y="10727"/>
                  <a:pt x="6060" y="10727"/>
                  <a:pt x="6060" y="10727"/>
                </a:cubicBezTo>
                <a:cubicBezTo>
                  <a:pt x="6060" y="10755"/>
                  <a:pt x="6087" y="10781"/>
                  <a:pt x="6060" y="10781"/>
                </a:cubicBezTo>
                <a:cubicBezTo>
                  <a:pt x="6060" y="10781"/>
                  <a:pt x="6060" y="10808"/>
                  <a:pt x="6033" y="10808"/>
                </a:cubicBezTo>
                <a:cubicBezTo>
                  <a:pt x="6007" y="10808"/>
                  <a:pt x="5979" y="10781"/>
                  <a:pt x="5979" y="10808"/>
                </a:cubicBezTo>
                <a:cubicBezTo>
                  <a:pt x="5953" y="10808"/>
                  <a:pt x="5979" y="10835"/>
                  <a:pt x="5979" y="10835"/>
                </a:cubicBezTo>
                <a:cubicBezTo>
                  <a:pt x="5953" y="10835"/>
                  <a:pt x="5872" y="10808"/>
                  <a:pt x="5872" y="10781"/>
                </a:cubicBezTo>
                <a:cubicBezTo>
                  <a:pt x="5845" y="10755"/>
                  <a:pt x="5845" y="10755"/>
                  <a:pt x="5845" y="10727"/>
                </a:cubicBezTo>
                <a:cubicBezTo>
                  <a:pt x="5819" y="10727"/>
                  <a:pt x="5845" y="10701"/>
                  <a:pt x="5819" y="10701"/>
                </a:cubicBezTo>
                <a:cubicBezTo>
                  <a:pt x="5819" y="10701"/>
                  <a:pt x="5792" y="10674"/>
                  <a:pt x="5792" y="10647"/>
                </a:cubicBezTo>
                <a:cubicBezTo>
                  <a:pt x="5792" y="10620"/>
                  <a:pt x="5792" y="10620"/>
                  <a:pt x="5792" y="10620"/>
                </a:cubicBezTo>
                <a:cubicBezTo>
                  <a:pt x="5792" y="10593"/>
                  <a:pt x="5792" y="10593"/>
                  <a:pt x="5765" y="10593"/>
                </a:cubicBezTo>
                <a:cubicBezTo>
                  <a:pt x="5765" y="10567"/>
                  <a:pt x="5765" y="10567"/>
                  <a:pt x="5765" y="10567"/>
                </a:cubicBezTo>
                <a:cubicBezTo>
                  <a:pt x="5765" y="10567"/>
                  <a:pt x="5765" y="10540"/>
                  <a:pt x="5738" y="10540"/>
                </a:cubicBezTo>
                <a:lnTo>
                  <a:pt x="5685" y="10567"/>
                </a:lnTo>
                <a:cubicBezTo>
                  <a:pt x="5657" y="10593"/>
                  <a:pt x="5657" y="10567"/>
                  <a:pt x="5604" y="10593"/>
                </a:cubicBezTo>
                <a:cubicBezTo>
                  <a:pt x="5550" y="10647"/>
                  <a:pt x="5550" y="10647"/>
                  <a:pt x="5578" y="10647"/>
                </a:cubicBezTo>
                <a:cubicBezTo>
                  <a:pt x="5578" y="10674"/>
                  <a:pt x="5657" y="10755"/>
                  <a:pt x="5657" y="10755"/>
                </a:cubicBezTo>
                <a:cubicBezTo>
                  <a:pt x="5657" y="10781"/>
                  <a:pt x="5657" y="10781"/>
                  <a:pt x="5657" y="10808"/>
                </a:cubicBezTo>
                <a:cubicBezTo>
                  <a:pt x="5685" y="10808"/>
                  <a:pt x="5685" y="10808"/>
                  <a:pt x="5685" y="10808"/>
                </a:cubicBezTo>
                <a:lnTo>
                  <a:pt x="5685" y="10835"/>
                </a:lnTo>
                <a:cubicBezTo>
                  <a:pt x="5685" y="10835"/>
                  <a:pt x="5738" y="10835"/>
                  <a:pt x="5738" y="10862"/>
                </a:cubicBezTo>
                <a:cubicBezTo>
                  <a:pt x="5712" y="10862"/>
                  <a:pt x="5685" y="10862"/>
                  <a:pt x="5685" y="10862"/>
                </a:cubicBezTo>
                <a:lnTo>
                  <a:pt x="5738" y="10889"/>
                </a:lnTo>
                <a:cubicBezTo>
                  <a:pt x="5712" y="10889"/>
                  <a:pt x="5712" y="10889"/>
                  <a:pt x="5712" y="10915"/>
                </a:cubicBezTo>
                <a:cubicBezTo>
                  <a:pt x="5712" y="10915"/>
                  <a:pt x="5712" y="10915"/>
                  <a:pt x="5738" y="10942"/>
                </a:cubicBezTo>
                <a:cubicBezTo>
                  <a:pt x="5738" y="10942"/>
                  <a:pt x="5765" y="10969"/>
                  <a:pt x="5738" y="10942"/>
                </a:cubicBezTo>
                <a:lnTo>
                  <a:pt x="5657" y="10915"/>
                </a:lnTo>
                <a:cubicBezTo>
                  <a:pt x="5657" y="10889"/>
                  <a:pt x="5657" y="10889"/>
                  <a:pt x="5657" y="10889"/>
                </a:cubicBezTo>
                <a:cubicBezTo>
                  <a:pt x="5631" y="10889"/>
                  <a:pt x="5631" y="10889"/>
                  <a:pt x="5604" y="10862"/>
                </a:cubicBezTo>
                <a:cubicBezTo>
                  <a:pt x="5578" y="10835"/>
                  <a:pt x="5524" y="10808"/>
                  <a:pt x="5524" y="10781"/>
                </a:cubicBezTo>
                <a:lnTo>
                  <a:pt x="5497" y="10781"/>
                </a:lnTo>
                <a:cubicBezTo>
                  <a:pt x="5497" y="10755"/>
                  <a:pt x="5497" y="10755"/>
                  <a:pt x="5497" y="10755"/>
                </a:cubicBezTo>
                <a:cubicBezTo>
                  <a:pt x="5497" y="10755"/>
                  <a:pt x="5497" y="10781"/>
                  <a:pt x="5470" y="10755"/>
                </a:cubicBezTo>
                <a:cubicBezTo>
                  <a:pt x="5470" y="10727"/>
                  <a:pt x="5443" y="10727"/>
                  <a:pt x="5443" y="10727"/>
                </a:cubicBezTo>
                <a:cubicBezTo>
                  <a:pt x="5443" y="10701"/>
                  <a:pt x="5443" y="10701"/>
                  <a:pt x="5443" y="10701"/>
                </a:cubicBezTo>
                <a:cubicBezTo>
                  <a:pt x="5416" y="10701"/>
                  <a:pt x="5390" y="10701"/>
                  <a:pt x="5390" y="10727"/>
                </a:cubicBezTo>
                <a:cubicBezTo>
                  <a:pt x="5390" y="10727"/>
                  <a:pt x="5363" y="10701"/>
                  <a:pt x="5336" y="10727"/>
                </a:cubicBezTo>
                <a:lnTo>
                  <a:pt x="5282" y="10755"/>
                </a:lnTo>
                <a:cubicBezTo>
                  <a:pt x="5256" y="10755"/>
                  <a:pt x="5256" y="10755"/>
                  <a:pt x="5256" y="10755"/>
                </a:cubicBezTo>
                <a:cubicBezTo>
                  <a:pt x="5228" y="10755"/>
                  <a:pt x="5228" y="10755"/>
                  <a:pt x="5228" y="10781"/>
                </a:cubicBezTo>
                <a:cubicBezTo>
                  <a:pt x="5228" y="10781"/>
                  <a:pt x="5228" y="10808"/>
                  <a:pt x="5228" y="10781"/>
                </a:cubicBezTo>
                <a:cubicBezTo>
                  <a:pt x="5202" y="10781"/>
                  <a:pt x="5202" y="10781"/>
                  <a:pt x="5202" y="10781"/>
                </a:cubicBezTo>
                <a:cubicBezTo>
                  <a:pt x="5202" y="10781"/>
                  <a:pt x="5121" y="10835"/>
                  <a:pt x="5094" y="10835"/>
                </a:cubicBezTo>
                <a:cubicBezTo>
                  <a:pt x="5094" y="10808"/>
                  <a:pt x="5068" y="10808"/>
                  <a:pt x="5068" y="10808"/>
                </a:cubicBezTo>
                <a:lnTo>
                  <a:pt x="4987" y="10808"/>
                </a:lnTo>
                <a:cubicBezTo>
                  <a:pt x="4961" y="10781"/>
                  <a:pt x="4961" y="10781"/>
                  <a:pt x="4961" y="10781"/>
                </a:cubicBezTo>
                <a:cubicBezTo>
                  <a:pt x="4934" y="10755"/>
                  <a:pt x="4934" y="10781"/>
                  <a:pt x="4934" y="10755"/>
                </a:cubicBezTo>
                <a:cubicBezTo>
                  <a:pt x="4907" y="10755"/>
                  <a:pt x="4880" y="10755"/>
                  <a:pt x="4880" y="10755"/>
                </a:cubicBezTo>
                <a:cubicBezTo>
                  <a:pt x="4853" y="10755"/>
                  <a:pt x="4880" y="10727"/>
                  <a:pt x="4853" y="10727"/>
                </a:cubicBezTo>
                <a:lnTo>
                  <a:pt x="4799" y="10727"/>
                </a:lnTo>
                <a:cubicBezTo>
                  <a:pt x="4827" y="10755"/>
                  <a:pt x="4853" y="10781"/>
                  <a:pt x="4853" y="10808"/>
                </a:cubicBezTo>
                <a:cubicBezTo>
                  <a:pt x="4853" y="10808"/>
                  <a:pt x="4907" y="10835"/>
                  <a:pt x="4907" y="10862"/>
                </a:cubicBezTo>
                <a:lnTo>
                  <a:pt x="4880" y="10889"/>
                </a:lnTo>
                <a:cubicBezTo>
                  <a:pt x="4880" y="10915"/>
                  <a:pt x="4880" y="10915"/>
                  <a:pt x="4880" y="10915"/>
                </a:cubicBezTo>
                <a:lnTo>
                  <a:pt x="4853" y="10889"/>
                </a:lnTo>
                <a:cubicBezTo>
                  <a:pt x="4853" y="10862"/>
                  <a:pt x="4880" y="10862"/>
                  <a:pt x="4853" y="10862"/>
                </a:cubicBezTo>
                <a:lnTo>
                  <a:pt x="4853" y="10835"/>
                </a:lnTo>
                <a:cubicBezTo>
                  <a:pt x="4827" y="10808"/>
                  <a:pt x="4827" y="10835"/>
                  <a:pt x="4827" y="10835"/>
                </a:cubicBezTo>
                <a:cubicBezTo>
                  <a:pt x="4799" y="10835"/>
                  <a:pt x="4799" y="10835"/>
                  <a:pt x="4799" y="10835"/>
                </a:cubicBezTo>
                <a:cubicBezTo>
                  <a:pt x="4799" y="10835"/>
                  <a:pt x="4773" y="10862"/>
                  <a:pt x="4746" y="10862"/>
                </a:cubicBezTo>
                <a:lnTo>
                  <a:pt x="4719" y="10862"/>
                </a:lnTo>
                <a:cubicBezTo>
                  <a:pt x="4692" y="10862"/>
                  <a:pt x="4639" y="10915"/>
                  <a:pt x="4612" y="10915"/>
                </a:cubicBezTo>
                <a:cubicBezTo>
                  <a:pt x="4612" y="10915"/>
                  <a:pt x="4612" y="10915"/>
                  <a:pt x="4585" y="10915"/>
                </a:cubicBezTo>
                <a:cubicBezTo>
                  <a:pt x="4585" y="10942"/>
                  <a:pt x="4585" y="10942"/>
                  <a:pt x="4585" y="10942"/>
                </a:cubicBezTo>
                <a:cubicBezTo>
                  <a:pt x="4558" y="10942"/>
                  <a:pt x="4558" y="10915"/>
                  <a:pt x="4558" y="10915"/>
                </a:cubicBezTo>
                <a:cubicBezTo>
                  <a:pt x="4558" y="10915"/>
                  <a:pt x="4558" y="10942"/>
                  <a:pt x="4531" y="10942"/>
                </a:cubicBezTo>
                <a:cubicBezTo>
                  <a:pt x="4531" y="10915"/>
                  <a:pt x="4531" y="10915"/>
                  <a:pt x="4531" y="10915"/>
                </a:cubicBezTo>
                <a:cubicBezTo>
                  <a:pt x="4531" y="10942"/>
                  <a:pt x="4505" y="10942"/>
                  <a:pt x="4477" y="10969"/>
                </a:cubicBezTo>
                <a:lnTo>
                  <a:pt x="4451" y="10996"/>
                </a:lnTo>
                <a:cubicBezTo>
                  <a:pt x="4424" y="10996"/>
                  <a:pt x="4451" y="11022"/>
                  <a:pt x="4424" y="11022"/>
                </a:cubicBezTo>
                <a:cubicBezTo>
                  <a:pt x="4424" y="11022"/>
                  <a:pt x="4370" y="11077"/>
                  <a:pt x="4344" y="11103"/>
                </a:cubicBezTo>
                <a:cubicBezTo>
                  <a:pt x="4317" y="11130"/>
                  <a:pt x="4317" y="11156"/>
                  <a:pt x="4317" y="11156"/>
                </a:cubicBezTo>
                <a:lnTo>
                  <a:pt x="4317" y="11184"/>
                </a:lnTo>
                <a:lnTo>
                  <a:pt x="4290" y="11156"/>
                </a:lnTo>
                <a:cubicBezTo>
                  <a:pt x="4290" y="11156"/>
                  <a:pt x="4290" y="11184"/>
                  <a:pt x="4290" y="11210"/>
                </a:cubicBezTo>
                <a:lnTo>
                  <a:pt x="4290" y="11264"/>
                </a:lnTo>
                <a:cubicBezTo>
                  <a:pt x="4290" y="11291"/>
                  <a:pt x="4290" y="11291"/>
                  <a:pt x="4264" y="11291"/>
                </a:cubicBezTo>
                <a:cubicBezTo>
                  <a:pt x="4264" y="11291"/>
                  <a:pt x="4237" y="11318"/>
                  <a:pt x="4237" y="11344"/>
                </a:cubicBezTo>
                <a:cubicBezTo>
                  <a:pt x="4211" y="11371"/>
                  <a:pt x="4211" y="11371"/>
                  <a:pt x="4211" y="11371"/>
                </a:cubicBezTo>
                <a:lnTo>
                  <a:pt x="4184" y="11371"/>
                </a:lnTo>
                <a:cubicBezTo>
                  <a:pt x="4157" y="11371"/>
                  <a:pt x="4103" y="11478"/>
                  <a:pt x="4077" y="11478"/>
                </a:cubicBezTo>
                <a:lnTo>
                  <a:pt x="4049" y="11478"/>
                </a:lnTo>
                <a:cubicBezTo>
                  <a:pt x="4023" y="11478"/>
                  <a:pt x="4023" y="11452"/>
                  <a:pt x="4023" y="11452"/>
                </a:cubicBezTo>
                <a:cubicBezTo>
                  <a:pt x="4023" y="11478"/>
                  <a:pt x="4023" y="11478"/>
                  <a:pt x="4023" y="11478"/>
                </a:cubicBezTo>
                <a:lnTo>
                  <a:pt x="3996" y="11506"/>
                </a:lnTo>
                <a:cubicBezTo>
                  <a:pt x="3969" y="11506"/>
                  <a:pt x="3969" y="11532"/>
                  <a:pt x="3969" y="11532"/>
                </a:cubicBezTo>
                <a:cubicBezTo>
                  <a:pt x="3942" y="11532"/>
                  <a:pt x="3942" y="11532"/>
                  <a:pt x="3942" y="11559"/>
                </a:cubicBezTo>
                <a:cubicBezTo>
                  <a:pt x="3942" y="11559"/>
                  <a:pt x="3915" y="11559"/>
                  <a:pt x="3915" y="11585"/>
                </a:cubicBezTo>
                <a:cubicBezTo>
                  <a:pt x="3915" y="11585"/>
                  <a:pt x="3889" y="11585"/>
                  <a:pt x="3889" y="11613"/>
                </a:cubicBezTo>
                <a:cubicBezTo>
                  <a:pt x="3889" y="11613"/>
                  <a:pt x="3889" y="11613"/>
                  <a:pt x="3889" y="11640"/>
                </a:cubicBezTo>
                <a:cubicBezTo>
                  <a:pt x="3862" y="11640"/>
                  <a:pt x="3862" y="11640"/>
                  <a:pt x="3862" y="11640"/>
                </a:cubicBezTo>
                <a:lnTo>
                  <a:pt x="3862" y="11666"/>
                </a:lnTo>
                <a:cubicBezTo>
                  <a:pt x="3835" y="11666"/>
                  <a:pt x="3808" y="11693"/>
                  <a:pt x="3808" y="11693"/>
                </a:cubicBezTo>
                <a:cubicBezTo>
                  <a:pt x="3808" y="11720"/>
                  <a:pt x="3835" y="11720"/>
                  <a:pt x="3808" y="11720"/>
                </a:cubicBezTo>
                <a:cubicBezTo>
                  <a:pt x="3808" y="11747"/>
                  <a:pt x="3808" y="11720"/>
                  <a:pt x="3808" y="11747"/>
                </a:cubicBezTo>
                <a:lnTo>
                  <a:pt x="3835" y="11773"/>
                </a:lnTo>
                <a:cubicBezTo>
                  <a:pt x="3862" y="11747"/>
                  <a:pt x="3835" y="11720"/>
                  <a:pt x="3862" y="11720"/>
                </a:cubicBezTo>
                <a:lnTo>
                  <a:pt x="3889" y="11720"/>
                </a:lnTo>
                <a:cubicBezTo>
                  <a:pt x="3889" y="11747"/>
                  <a:pt x="3889" y="11747"/>
                  <a:pt x="3889" y="11747"/>
                </a:cubicBezTo>
                <a:cubicBezTo>
                  <a:pt x="3915" y="11720"/>
                  <a:pt x="3915" y="11720"/>
                  <a:pt x="3915" y="11720"/>
                </a:cubicBezTo>
                <a:cubicBezTo>
                  <a:pt x="3942" y="11720"/>
                  <a:pt x="3942" y="11747"/>
                  <a:pt x="3942" y="11720"/>
                </a:cubicBezTo>
                <a:cubicBezTo>
                  <a:pt x="3969" y="11720"/>
                  <a:pt x="3969" y="11720"/>
                  <a:pt x="3969" y="11693"/>
                </a:cubicBezTo>
                <a:cubicBezTo>
                  <a:pt x="3996" y="11693"/>
                  <a:pt x="3996" y="11666"/>
                  <a:pt x="4023" y="11693"/>
                </a:cubicBezTo>
                <a:cubicBezTo>
                  <a:pt x="4023" y="11693"/>
                  <a:pt x="4049" y="11720"/>
                  <a:pt x="4077" y="11720"/>
                </a:cubicBezTo>
                <a:cubicBezTo>
                  <a:pt x="4077" y="11747"/>
                  <a:pt x="4049" y="11773"/>
                  <a:pt x="4077" y="11773"/>
                </a:cubicBezTo>
                <a:cubicBezTo>
                  <a:pt x="4077" y="11773"/>
                  <a:pt x="4077" y="11747"/>
                  <a:pt x="4103" y="11747"/>
                </a:cubicBezTo>
                <a:cubicBezTo>
                  <a:pt x="4103" y="11747"/>
                  <a:pt x="4157" y="11747"/>
                  <a:pt x="4157" y="11720"/>
                </a:cubicBezTo>
                <a:cubicBezTo>
                  <a:pt x="4157" y="11720"/>
                  <a:pt x="4157" y="11720"/>
                  <a:pt x="4130" y="11720"/>
                </a:cubicBezTo>
                <a:cubicBezTo>
                  <a:pt x="4130" y="11720"/>
                  <a:pt x="4103" y="11720"/>
                  <a:pt x="4103" y="11693"/>
                </a:cubicBezTo>
                <a:cubicBezTo>
                  <a:pt x="4103" y="11693"/>
                  <a:pt x="4077" y="11693"/>
                  <a:pt x="4103" y="11666"/>
                </a:cubicBezTo>
                <a:cubicBezTo>
                  <a:pt x="4130" y="11640"/>
                  <a:pt x="4130" y="11666"/>
                  <a:pt x="4130" y="11640"/>
                </a:cubicBezTo>
                <a:cubicBezTo>
                  <a:pt x="4157" y="11613"/>
                  <a:pt x="4157" y="11585"/>
                  <a:pt x="4184" y="11585"/>
                </a:cubicBezTo>
                <a:cubicBezTo>
                  <a:pt x="4211" y="11585"/>
                  <a:pt x="4211" y="11585"/>
                  <a:pt x="4211" y="11585"/>
                </a:cubicBezTo>
                <a:cubicBezTo>
                  <a:pt x="4237" y="11559"/>
                  <a:pt x="4237" y="11559"/>
                  <a:pt x="4264" y="11559"/>
                </a:cubicBezTo>
                <a:cubicBezTo>
                  <a:pt x="4290" y="11559"/>
                  <a:pt x="4290" y="11559"/>
                  <a:pt x="4290" y="11559"/>
                </a:cubicBezTo>
                <a:cubicBezTo>
                  <a:pt x="4290" y="11559"/>
                  <a:pt x="4290" y="11532"/>
                  <a:pt x="4317" y="11532"/>
                </a:cubicBezTo>
                <a:cubicBezTo>
                  <a:pt x="4344" y="11532"/>
                  <a:pt x="4370" y="11532"/>
                  <a:pt x="4370" y="11532"/>
                </a:cubicBezTo>
                <a:cubicBezTo>
                  <a:pt x="4398" y="11532"/>
                  <a:pt x="4398" y="11506"/>
                  <a:pt x="4424" y="11506"/>
                </a:cubicBezTo>
                <a:cubicBezTo>
                  <a:pt x="4424" y="11506"/>
                  <a:pt x="4451" y="11532"/>
                  <a:pt x="4477" y="11532"/>
                </a:cubicBezTo>
                <a:cubicBezTo>
                  <a:pt x="4477" y="11532"/>
                  <a:pt x="4477" y="11532"/>
                  <a:pt x="4505" y="11532"/>
                </a:cubicBezTo>
                <a:lnTo>
                  <a:pt x="4531" y="11506"/>
                </a:lnTo>
                <a:cubicBezTo>
                  <a:pt x="4531" y="11506"/>
                  <a:pt x="4531" y="11532"/>
                  <a:pt x="4558" y="11506"/>
                </a:cubicBezTo>
                <a:lnTo>
                  <a:pt x="4585" y="11506"/>
                </a:lnTo>
                <a:cubicBezTo>
                  <a:pt x="4612" y="11506"/>
                  <a:pt x="4612" y="11478"/>
                  <a:pt x="4612" y="11478"/>
                </a:cubicBezTo>
                <a:cubicBezTo>
                  <a:pt x="4639" y="11478"/>
                  <a:pt x="4612" y="11506"/>
                  <a:pt x="4612" y="11506"/>
                </a:cubicBezTo>
                <a:cubicBezTo>
                  <a:pt x="4585" y="11532"/>
                  <a:pt x="4585" y="11506"/>
                  <a:pt x="4585" y="11532"/>
                </a:cubicBezTo>
                <a:cubicBezTo>
                  <a:pt x="4585" y="11532"/>
                  <a:pt x="4585" y="11559"/>
                  <a:pt x="4558" y="11559"/>
                </a:cubicBezTo>
                <a:cubicBezTo>
                  <a:pt x="4558" y="11559"/>
                  <a:pt x="4505" y="11532"/>
                  <a:pt x="4505" y="11559"/>
                </a:cubicBezTo>
                <a:cubicBezTo>
                  <a:pt x="4505" y="11559"/>
                  <a:pt x="4505" y="11613"/>
                  <a:pt x="4531" y="11640"/>
                </a:cubicBezTo>
                <a:cubicBezTo>
                  <a:pt x="4531" y="11666"/>
                  <a:pt x="4531" y="11666"/>
                  <a:pt x="4531" y="11666"/>
                </a:cubicBezTo>
                <a:cubicBezTo>
                  <a:pt x="4531" y="11666"/>
                  <a:pt x="4558" y="11666"/>
                  <a:pt x="4531" y="11693"/>
                </a:cubicBezTo>
                <a:lnTo>
                  <a:pt x="4505" y="11720"/>
                </a:lnTo>
                <a:cubicBezTo>
                  <a:pt x="4505" y="11720"/>
                  <a:pt x="4558" y="11773"/>
                  <a:pt x="4558" y="11828"/>
                </a:cubicBezTo>
                <a:cubicBezTo>
                  <a:pt x="4585" y="11854"/>
                  <a:pt x="4612" y="11881"/>
                  <a:pt x="4612" y="11881"/>
                </a:cubicBezTo>
                <a:cubicBezTo>
                  <a:pt x="4612" y="11881"/>
                  <a:pt x="4639" y="11881"/>
                  <a:pt x="4639" y="11854"/>
                </a:cubicBezTo>
                <a:cubicBezTo>
                  <a:pt x="4639" y="11854"/>
                  <a:pt x="4639" y="11854"/>
                  <a:pt x="4665" y="11854"/>
                </a:cubicBezTo>
                <a:cubicBezTo>
                  <a:pt x="4665" y="11854"/>
                  <a:pt x="4692" y="11854"/>
                  <a:pt x="4719" y="11854"/>
                </a:cubicBezTo>
                <a:cubicBezTo>
                  <a:pt x="4719" y="11828"/>
                  <a:pt x="4719" y="11828"/>
                  <a:pt x="4719" y="11828"/>
                </a:cubicBezTo>
                <a:cubicBezTo>
                  <a:pt x="4719" y="11854"/>
                  <a:pt x="4665" y="11881"/>
                  <a:pt x="4665" y="11881"/>
                </a:cubicBezTo>
                <a:cubicBezTo>
                  <a:pt x="4639" y="11907"/>
                  <a:pt x="4612" y="11907"/>
                  <a:pt x="4612" y="11907"/>
                </a:cubicBezTo>
                <a:cubicBezTo>
                  <a:pt x="4612" y="11935"/>
                  <a:pt x="4612" y="11935"/>
                  <a:pt x="4612" y="11935"/>
                </a:cubicBezTo>
                <a:cubicBezTo>
                  <a:pt x="4585" y="11961"/>
                  <a:pt x="4558" y="11988"/>
                  <a:pt x="4531" y="12015"/>
                </a:cubicBezTo>
                <a:cubicBezTo>
                  <a:pt x="4531" y="12069"/>
                  <a:pt x="4531" y="12069"/>
                  <a:pt x="4531" y="12095"/>
                </a:cubicBezTo>
                <a:cubicBezTo>
                  <a:pt x="4531" y="12095"/>
                  <a:pt x="4558" y="12149"/>
                  <a:pt x="4585" y="12176"/>
                </a:cubicBezTo>
                <a:cubicBezTo>
                  <a:pt x="4585" y="12203"/>
                  <a:pt x="4585" y="12203"/>
                  <a:pt x="4585" y="12203"/>
                </a:cubicBezTo>
                <a:cubicBezTo>
                  <a:pt x="4612" y="12203"/>
                  <a:pt x="4692" y="12203"/>
                  <a:pt x="4692" y="12203"/>
                </a:cubicBezTo>
                <a:cubicBezTo>
                  <a:pt x="4719" y="12176"/>
                  <a:pt x="4719" y="12176"/>
                  <a:pt x="4746" y="12176"/>
                </a:cubicBezTo>
                <a:lnTo>
                  <a:pt x="4746" y="12203"/>
                </a:lnTo>
                <a:lnTo>
                  <a:pt x="4719" y="12203"/>
                </a:lnTo>
                <a:cubicBezTo>
                  <a:pt x="4719" y="12203"/>
                  <a:pt x="4665" y="12257"/>
                  <a:pt x="4639" y="12257"/>
                </a:cubicBezTo>
                <a:cubicBezTo>
                  <a:pt x="4612" y="12257"/>
                  <a:pt x="4612" y="12229"/>
                  <a:pt x="4612" y="12229"/>
                </a:cubicBezTo>
                <a:lnTo>
                  <a:pt x="4612" y="12336"/>
                </a:lnTo>
                <a:lnTo>
                  <a:pt x="4585" y="12391"/>
                </a:lnTo>
                <a:cubicBezTo>
                  <a:pt x="4585" y="12417"/>
                  <a:pt x="4585" y="12417"/>
                  <a:pt x="4585" y="12444"/>
                </a:cubicBezTo>
                <a:lnTo>
                  <a:pt x="4558" y="12471"/>
                </a:lnTo>
                <a:cubicBezTo>
                  <a:pt x="4585" y="12471"/>
                  <a:pt x="4585" y="12471"/>
                  <a:pt x="4558" y="12498"/>
                </a:cubicBezTo>
                <a:lnTo>
                  <a:pt x="4531" y="12551"/>
                </a:lnTo>
                <a:cubicBezTo>
                  <a:pt x="4531" y="12578"/>
                  <a:pt x="4477" y="12686"/>
                  <a:pt x="4451" y="12712"/>
                </a:cubicBezTo>
                <a:cubicBezTo>
                  <a:pt x="4424" y="12739"/>
                  <a:pt x="4398" y="12739"/>
                  <a:pt x="4398" y="12739"/>
                </a:cubicBezTo>
                <a:cubicBezTo>
                  <a:pt x="4370" y="12739"/>
                  <a:pt x="4317" y="12820"/>
                  <a:pt x="4290" y="12820"/>
                </a:cubicBezTo>
                <a:cubicBezTo>
                  <a:pt x="4264" y="12820"/>
                  <a:pt x="4264" y="12793"/>
                  <a:pt x="4237" y="12820"/>
                </a:cubicBezTo>
                <a:cubicBezTo>
                  <a:pt x="4211" y="12846"/>
                  <a:pt x="4184" y="12900"/>
                  <a:pt x="4184" y="12900"/>
                </a:cubicBezTo>
                <a:cubicBezTo>
                  <a:pt x="4157" y="12900"/>
                  <a:pt x="4130" y="12900"/>
                  <a:pt x="4130" y="12900"/>
                </a:cubicBezTo>
                <a:cubicBezTo>
                  <a:pt x="4130" y="12900"/>
                  <a:pt x="4103" y="12954"/>
                  <a:pt x="4077" y="12954"/>
                </a:cubicBezTo>
                <a:cubicBezTo>
                  <a:pt x="4049" y="12954"/>
                  <a:pt x="4049" y="12927"/>
                  <a:pt x="4023" y="12954"/>
                </a:cubicBezTo>
                <a:cubicBezTo>
                  <a:pt x="3996" y="12954"/>
                  <a:pt x="3996" y="12954"/>
                  <a:pt x="3969" y="12954"/>
                </a:cubicBezTo>
                <a:lnTo>
                  <a:pt x="3942" y="12954"/>
                </a:lnTo>
                <a:cubicBezTo>
                  <a:pt x="3915" y="12954"/>
                  <a:pt x="3915" y="12980"/>
                  <a:pt x="3915" y="12980"/>
                </a:cubicBezTo>
                <a:cubicBezTo>
                  <a:pt x="3915" y="12954"/>
                  <a:pt x="3889" y="12954"/>
                  <a:pt x="3889" y="12954"/>
                </a:cubicBezTo>
                <a:lnTo>
                  <a:pt x="3889" y="12980"/>
                </a:lnTo>
                <a:cubicBezTo>
                  <a:pt x="3889" y="13008"/>
                  <a:pt x="3915" y="13008"/>
                  <a:pt x="3915" y="13034"/>
                </a:cubicBezTo>
                <a:cubicBezTo>
                  <a:pt x="3889" y="13034"/>
                  <a:pt x="3889" y="13034"/>
                  <a:pt x="3889" y="13008"/>
                </a:cubicBezTo>
                <a:cubicBezTo>
                  <a:pt x="3862" y="13008"/>
                  <a:pt x="3862" y="13008"/>
                  <a:pt x="3862" y="13008"/>
                </a:cubicBezTo>
                <a:cubicBezTo>
                  <a:pt x="3862" y="12980"/>
                  <a:pt x="3862" y="12980"/>
                  <a:pt x="3835" y="12980"/>
                </a:cubicBezTo>
                <a:cubicBezTo>
                  <a:pt x="3835" y="13008"/>
                  <a:pt x="3835" y="13008"/>
                  <a:pt x="3835" y="13008"/>
                </a:cubicBezTo>
                <a:cubicBezTo>
                  <a:pt x="3835" y="13034"/>
                  <a:pt x="3835" y="13034"/>
                  <a:pt x="3835" y="13034"/>
                </a:cubicBezTo>
                <a:cubicBezTo>
                  <a:pt x="3808" y="13034"/>
                  <a:pt x="3782" y="13087"/>
                  <a:pt x="3782" y="13087"/>
                </a:cubicBezTo>
                <a:cubicBezTo>
                  <a:pt x="3782" y="13115"/>
                  <a:pt x="3755" y="13115"/>
                  <a:pt x="3727" y="13115"/>
                </a:cubicBezTo>
                <a:lnTo>
                  <a:pt x="3701" y="13141"/>
                </a:lnTo>
                <a:cubicBezTo>
                  <a:pt x="3727" y="13141"/>
                  <a:pt x="3727" y="13141"/>
                  <a:pt x="3727" y="13141"/>
                </a:cubicBezTo>
                <a:lnTo>
                  <a:pt x="3755" y="13168"/>
                </a:lnTo>
                <a:cubicBezTo>
                  <a:pt x="3727" y="13168"/>
                  <a:pt x="3674" y="13168"/>
                  <a:pt x="3674" y="13168"/>
                </a:cubicBezTo>
                <a:lnTo>
                  <a:pt x="3648" y="13141"/>
                </a:lnTo>
                <a:lnTo>
                  <a:pt x="3648" y="13168"/>
                </a:lnTo>
                <a:lnTo>
                  <a:pt x="3620" y="13195"/>
                </a:lnTo>
                <a:lnTo>
                  <a:pt x="3594" y="13195"/>
                </a:lnTo>
                <a:cubicBezTo>
                  <a:pt x="3594" y="13222"/>
                  <a:pt x="3594" y="13249"/>
                  <a:pt x="3594" y="13222"/>
                </a:cubicBezTo>
                <a:cubicBezTo>
                  <a:pt x="3567" y="13222"/>
                  <a:pt x="3567" y="13222"/>
                  <a:pt x="3567" y="13222"/>
                </a:cubicBezTo>
                <a:cubicBezTo>
                  <a:pt x="3567" y="13195"/>
                  <a:pt x="3540" y="13195"/>
                  <a:pt x="3540" y="13195"/>
                </a:cubicBezTo>
                <a:lnTo>
                  <a:pt x="3567" y="13195"/>
                </a:lnTo>
                <a:cubicBezTo>
                  <a:pt x="3567" y="13168"/>
                  <a:pt x="3567" y="13168"/>
                  <a:pt x="3540" y="13168"/>
                </a:cubicBezTo>
                <a:cubicBezTo>
                  <a:pt x="3540" y="13168"/>
                  <a:pt x="3540" y="13168"/>
                  <a:pt x="3513" y="13168"/>
                </a:cubicBezTo>
                <a:lnTo>
                  <a:pt x="3486" y="13168"/>
                </a:lnTo>
                <a:lnTo>
                  <a:pt x="3486" y="13141"/>
                </a:lnTo>
                <a:cubicBezTo>
                  <a:pt x="3460" y="13141"/>
                  <a:pt x="3433" y="13168"/>
                  <a:pt x="3460" y="13168"/>
                </a:cubicBezTo>
                <a:cubicBezTo>
                  <a:pt x="3460" y="13168"/>
                  <a:pt x="3486" y="13195"/>
                  <a:pt x="3460" y="13195"/>
                </a:cubicBezTo>
                <a:cubicBezTo>
                  <a:pt x="3460" y="13195"/>
                  <a:pt x="3433" y="13222"/>
                  <a:pt x="3460" y="13222"/>
                </a:cubicBezTo>
                <a:cubicBezTo>
                  <a:pt x="3460" y="13249"/>
                  <a:pt x="3460" y="13249"/>
                  <a:pt x="3460" y="13249"/>
                </a:cubicBezTo>
                <a:cubicBezTo>
                  <a:pt x="3460" y="13249"/>
                  <a:pt x="3460" y="13249"/>
                  <a:pt x="3460" y="13275"/>
                </a:cubicBezTo>
                <a:lnTo>
                  <a:pt x="3433" y="13275"/>
                </a:lnTo>
                <a:lnTo>
                  <a:pt x="3406" y="13275"/>
                </a:lnTo>
                <a:lnTo>
                  <a:pt x="3379" y="13275"/>
                </a:lnTo>
                <a:cubicBezTo>
                  <a:pt x="3379" y="13275"/>
                  <a:pt x="3379" y="13302"/>
                  <a:pt x="3352" y="13302"/>
                </a:cubicBezTo>
                <a:lnTo>
                  <a:pt x="3326" y="13302"/>
                </a:lnTo>
                <a:lnTo>
                  <a:pt x="3326" y="13329"/>
                </a:lnTo>
                <a:cubicBezTo>
                  <a:pt x="3298" y="13329"/>
                  <a:pt x="3272" y="13329"/>
                  <a:pt x="3272" y="13329"/>
                </a:cubicBezTo>
                <a:lnTo>
                  <a:pt x="3245" y="13356"/>
                </a:lnTo>
                <a:lnTo>
                  <a:pt x="3219" y="13356"/>
                </a:lnTo>
                <a:cubicBezTo>
                  <a:pt x="3191" y="13383"/>
                  <a:pt x="3191" y="13383"/>
                  <a:pt x="3191" y="13383"/>
                </a:cubicBezTo>
                <a:cubicBezTo>
                  <a:pt x="3191" y="13383"/>
                  <a:pt x="3219" y="13383"/>
                  <a:pt x="3219" y="13409"/>
                </a:cubicBezTo>
                <a:cubicBezTo>
                  <a:pt x="3219" y="13409"/>
                  <a:pt x="3191" y="13409"/>
                  <a:pt x="3191" y="13437"/>
                </a:cubicBezTo>
                <a:cubicBezTo>
                  <a:pt x="3219" y="13463"/>
                  <a:pt x="3219" y="13437"/>
                  <a:pt x="3219" y="13437"/>
                </a:cubicBezTo>
                <a:cubicBezTo>
                  <a:pt x="3245" y="13437"/>
                  <a:pt x="3245" y="13437"/>
                  <a:pt x="3245" y="13437"/>
                </a:cubicBezTo>
                <a:lnTo>
                  <a:pt x="3272" y="13437"/>
                </a:lnTo>
                <a:lnTo>
                  <a:pt x="3272" y="13409"/>
                </a:lnTo>
                <a:cubicBezTo>
                  <a:pt x="3272" y="13437"/>
                  <a:pt x="3272" y="13437"/>
                  <a:pt x="3272" y="13437"/>
                </a:cubicBezTo>
                <a:cubicBezTo>
                  <a:pt x="3298" y="13437"/>
                  <a:pt x="3298" y="13437"/>
                  <a:pt x="3326" y="13437"/>
                </a:cubicBezTo>
                <a:cubicBezTo>
                  <a:pt x="3352" y="13437"/>
                  <a:pt x="3352" y="13463"/>
                  <a:pt x="3352" y="13463"/>
                </a:cubicBezTo>
                <a:cubicBezTo>
                  <a:pt x="3379" y="13463"/>
                  <a:pt x="3379" y="13437"/>
                  <a:pt x="3379" y="13463"/>
                </a:cubicBezTo>
                <a:cubicBezTo>
                  <a:pt x="3406" y="13463"/>
                  <a:pt x="3433" y="13490"/>
                  <a:pt x="3433" y="13517"/>
                </a:cubicBezTo>
                <a:cubicBezTo>
                  <a:pt x="3433" y="13544"/>
                  <a:pt x="3460" y="13597"/>
                  <a:pt x="3433" y="13624"/>
                </a:cubicBezTo>
                <a:cubicBezTo>
                  <a:pt x="3406" y="13651"/>
                  <a:pt x="3406" y="13624"/>
                  <a:pt x="3406" y="13624"/>
                </a:cubicBezTo>
                <a:cubicBezTo>
                  <a:pt x="3379" y="13624"/>
                  <a:pt x="3352" y="13624"/>
                  <a:pt x="3352" y="13624"/>
                </a:cubicBezTo>
                <a:lnTo>
                  <a:pt x="3352" y="13651"/>
                </a:lnTo>
                <a:cubicBezTo>
                  <a:pt x="3326" y="13651"/>
                  <a:pt x="3326" y="13651"/>
                  <a:pt x="3326" y="13651"/>
                </a:cubicBezTo>
                <a:cubicBezTo>
                  <a:pt x="3326" y="13678"/>
                  <a:pt x="3326" y="13678"/>
                  <a:pt x="3326" y="13678"/>
                </a:cubicBezTo>
                <a:cubicBezTo>
                  <a:pt x="3298" y="13678"/>
                  <a:pt x="3272" y="13678"/>
                  <a:pt x="3272" y="13678"/>
                </a:cubicBezTo>
                <a:cubicBezTo>
                  <a:pt x="3272" y="13704"/>
                  <a:pt x="3272" y="13704"/>
                  <a:pt x="3298" y="13704"/>
                </a:cubicBezTo>
                <a:cubicBezTo>
                  <a:pt x="3298" y="13704"/>
                  <a:pt x="3298" y="13704"/>
                  <a:pt x="3326" y="13704"/>
                </a:cubicBezTo>
                <a:lnTo>
                  <a:pt x="3326" y="13731"/>
                </a:lnTo>
                <a:cubicBezTo>
                  <a:pt x="3326" y="13731"/>
                  <a:pt x="3326" y="13785"/>
                  <a:pt x="3352" y="13785"/>
                </a:cubicBezTo>
                <a:lnTo>
                  <a:pt x="3379" y="13759"/>
                </a:lnTo>
                <a:cubicBezTo>
                  <a:pt x="3352" y="13759"/>
                  <a:pt x="3352" y="13731"/>
                  <a:pt x="3352" y="13731"/>
                </a:cubicBezTo>
                <a:lnTo>
                  <a:pt x="3352" y="13704"/>
                </a:lnTo>
                <a:cubicBezTo>
                  <a:pt x="3352" y="13704"/>
                  <a:pt x="3352" y="13678"/>
                  <a:pt x="3352" y="13704"/>
                </a:cubicBezTo>
                <a:cubicBezTo>
                  <a:pt x="3379" y="13704"/>
                  <a:pt x="3379" y="13731"/>
                  <a:pt x="3379" y="13731"/>
                </a:cubicBezTo>
                <a:lnTo>
                  <a:pt x="3406" y="13704"/>
                </a:lnTo>
                <a:cubicBezTo>
                  <a:pt x="3406" y="13704"/>
                  <a:pt x="3433" y="13731"/>
                  <a:pt x="3433" y="13704"/>
                </a:cubicBezTo>
                <a:cubicBezTo>
                  <a:pt x="3433" y="13704"/>
                  <a:pt x="3406" y="13678"/>
                  <a:pt x="3433" y="13678"/>
                </a:cubicBezTo>
                <a:lnTo>
                  <a:pt x="3460" y="13678"/>
                </a:lnTo>
                <a:cubicBezTo>
                  <a:pt x="3460" y="13678"/>
                  <a:pt x="3460" y="13651"/>
                  <a:pt x="3460" y="13678"/>
                </a:cubicBezTo>
                <a:cubicBezTo>
                  <a:pt x="3460" y="13678"/>
                  <a:pt x="3433" y="13678"/>
                  <a:pt x="3433" y="13704"/>
                </a:cubicBezTo>
                <a:cubicBezTo>
                  <a:pt x="3433" y="13704"/>
                  <a:pt x="3460" y="13704"/>
                  <a:pt x="3460" y="13731"/>
                </a:cubicBezTo>
                <a:lnTo>
                  <a:pt x="3486" y="13731"/>
                </a:lnTo>
                <a:cubicBezTo>
                  <a:pt x="3513" y="13731"/>
                  <a:pt x="3486" y="13731"/>
                  <a:pt x="3513" y="13731"/>
                </a:cubicBezTo>
                <a:cubicBezTo>
                  <a:pt x="3513" y="13731"/>
                  <a:pt x="3513" y="13731"/>
                  <a:pt x="3540" y="13731"/>
                </a:cubicBezTo>
                <a:lnTo>
                  <a:pt x="3594" y="13731"/>
                </a:lnTo>
                <a:cubicBezTo>
                  <a:pt x="3620" y="13731"/>
                  <a:pt x="3648" y="13731"/>
                  <a:pt x="3648" y="13731"/>
                </a:cubicBezTo>
                <a:lnTo>
                  <a:pt x="3674" y="13704"/>
                </a:lnTo>
                <a:lnTo>
                  <a:pt x="3674" y="13731"/>
                </a:lnTo>
                <a:cubicBezTo>
                  <a:pt x="3674" y="13731"/>
                  <a:pt x="3648" y="13731"/>
                  <a:pt x="3648" y="13759"/>
                </a:cubicBezTo>
                <a:lnTo>
                  <a:pt x="3674" y="13759"/>
                </a:lnTo>
                <a:cubicBezTo>
                  <a:pt x="3701" y="13759"/>
                  <a:pt x="3674" y="13759"/>
                  <a:pt x="3674" y="13759"/>
                </a:cubicBezTo>
                <a:cubicBezTo>
                  <a:pt x="3648" y="13759"/>
                  <a:pt x="3648" y="13759"/>
                  <a:pt x="3648" y="13759"/>
                </a:cubicBezTo>
                <a:lnTo>
                  <a:pt x="3620" y="13759"/>
                </a:lnTo>
                <a:cubicBezTo>
                  <a:pt x="3620" y="13759"/>
                  <a:pt x="3594" y="13759"/>
                  <a:pt x="3594" y="13785"/>
                </a:cubicBezTo>
                <a:cubicBezTo>
                  <a:pt x="3620" y="13785"/>
                  <a:pt x="3620" y="13759"/>
                  <a:pt x="3620" y="13785"/>
                </a:cubicBezTo>
                <a:cubicBezTo>
                  <a:pt x="3648" y="13785"/>
                  <a:pt x="3648" y="13812"/>
                  <a:pt x="3648" y="13812"/>
                </a:cubicBezTo>
                <a:cubicBezTo>
                  <a:pt x="3648" y="13812"/>
                  <a:pt x="3620" y="13785"/>
                  <a:pt x="3620" y="13812"/>
                </a:cubicBezTo>
                <a:lnTo>
                  <a:pt x="3594" y="13785"/>
                </a:lnTo>
                <a:cubicBezTo>
                  <a:pt x="3567" y="13812"/>
                  <a:pt x="3567" y="13812"/>
                  <a:pt x="3567" y="13812"/>
                </a:cubicBezTo>
                <a:cubicBezTo>
                  <a:pt x="3567" y="13785"/>
                  <a:pt x="3540" y="13785"/>
                  <a:pt x="3540" y="13785"/>
                </a:cubicBezTo>
                <a:cubicBezTo>
                  <a:pt x="3513" y="13759"/>
                  <a:pt x="3486" y="13759"/>
                  <a:pt x="3486" y="13759"/>
                </a:cubicBezTo>
                <a:cubicBezTo>
                  <a:pt x="3486" y="13785"/>
                  <a:pt x="3513" y="13785"/>
                  <a:pt x="3513" y="13785"/>
                </a:cubicBezTo>
                <a:cubicBezTo>
                  <a:pt x="3486" y="13785"/>
                  <a:pt x="3486" y="13785"/>
                  <a:pt x="3460" y="13785"/>
                </a:cubicBezTo>
                <a:cubicBezTo>
                  <a:pt x="3460" y="13785"/>
                  <a:pt x="3460" y="13785"/>
                  <a:pt x="3433" y="13785"/>
                </a:cubicBezTo>
                <a:cubicBezTo>
                  <a:pt x="3433" y="13759"/>
                  <a:pt x="3433" y="13759"/>
                  <a:pt x="3433" y="13785"/>
                </a:cubicBezTo>
                <a:lnTo>
                  <a:pt x="3406" y="13785"/>
                </a:lnTo>
                <a:cubicBezTo>
                  <a:pt x="3433" y="13812"/>
                  <a:pt x="3460" y="13812"/>
                  <a:pt x="3486" y="13812"/>
                </a:cubicBezTo>
                <a:lnTo>
                  <a:pt x="3486" y="13838"/>
                </a:lnTo>
                <a:cubicBezTo>
                  <a:pt x="3486" y="13866"/>
                  <a:pt x="3513" y="13866"/>
                  <a:pt x="3486" y="13866"/>
                </a:cubicBezTo>
                <a:lnTo>
                  <a:pt x="3486" y="13892"/>
                </a:lnTo>
                <a:lnTo>
                  <a:pt x="3513" y="13892"/>
                </a:lnTo>
                <a:cubicBezTo>
                  <a:pt x="3513" y="13892"/>
                  <a:pt x="3513" y="13919"/>
                  <a:pt x="3540" y="13919"/>
                </a:cubicBezTo>
                <a:cubicBezTo>
                  <a:pt x="3540" y="13919"/>
                  <a:pt x="3540" y="13892"/>
                  <a:pt x="3567" y="13919"/>
                </a:cubicBezTo>
                <a:cubicBezTo>
                  <a:pt x="3594" y="13919"/>
                  <a:pt x="3594" y="13919"/>
                  <a:pt x="3594" y="13919"/>
                </a:cubicBezTo>
                <a:cubicBezTo>
                  <a:pt x="3594" y="13919"/>
                  <a:pt x="3594" y="13946"/>
                  <a:pt x="3620" y="13946"/>
                </a:cubicBezTo>
                <a:lnTo>
                  <a:pt x="3620" y="13919"/>
                </a:lnTo>
                <a:cubicBezTo>
                  <a:pt x="3648" y="13892"/>
                  <a:pt x="3648" y="13919"/>
                  <a:pt x="3648" y="13892"/>
                </a:cubicBezTo>
                <a:cubicBezTo>
                  <a:pt x="3648" y="13892"/>
                  <a:pt x="3648" y="13892"/>
                  <a:pt x="3674" y="13866"/>
                </a:cubicBezTo>
                <a:lnTo>
                  <a:pt x="3701" y="13838"/>
                </a:lnTo>
                <a:lnTo>
                  <a:pt x="3727" y="13838"/>
                </a:lnTo>
                <a:cubicBezTo>
                  <a:pt x="3727" y="13838"/>
                  <a:pt x="3755" y="13838"/>
                  <a:pt x="3755" y="13866"/>
                </a:cubicBezTo>
                <a:cubicBezTo>
                  <a:pt x="3782" y="13866"/>
                  <a:pt x="3808" y="13866"/>
                  <a:pt x="3808" y="13838"/>
                </a:cubicBezTo>
                <a:cubicBezTo>
                  <a:pt x="3835" y="13838"/>
                  <a:pt x="3862" y="13838"/>
                  <a:pt x="3862" y="13812"/>
                </a:cubicBezTo>
                <a:lnTo>
                  <a:pt x="3889" y="13785"/>
                </a:lnTo>
                <a:cubicBezTo>
                  <a:pt x="3889" y="13759"/>
                  <a:pt x="3915" y="13759"/>
                  <a:pt x="3889" y="13759"/>
                </a:cubicBezTo>
                <a:lnTo>
                  <a:pt x="3889" y="13731"/>
                </a:lnTo>
                <a:cubicBezTo>
                  <a:pt x="3889" y="13704"/>
                  <a:pt x="3889" y="13678"/>
                  <a:pt x="3942" y="13678"/>
                </a:cubicBezTo>
                <a:cubicBezTo>
                  <a:pt x="3996" y="13678"/>
                  <a:pt x="4023" y="13678"/>
                  <a:pt x="4023" y="13678"/>
                </a:cubicBezTo>
                <a:cubicBezTo>
                  <a:pt x="4023" y="13678"/>
                  <a:pt x="4023" y="13678"/>
                  <a:pt x="4049" y="13678"/>
                </a:cubicBezTo>
                <a:cubicBezTo>
                  <a:pt x="4077" y="13678"/>
                  <a:pt x="4184" y="13678"/>
                  <a:pt x="4184" y="13678"/>
                </a:cubicBezTo>
                <a:cubicBezTo>
                  <a:pt x="4184" y="13678"/>
                  <a:pt x="4157" y="13651"/>
                  <a:pt x="4157" y="13624"/>
                </a:cubicBezTo>
                <a:lnTo>
                  <a:pt x="4157" y="13597"/>
                </a:lnTo>
                <a:lnTo>
                  <a:pt x="4130" y="13597"/>
                </a:lnTo>
                <a:lnTo>
                  <a:pt x="4130" y="13571"/>
                </a:lnTo>
                <a:lnTo>
                  <a:pt x="4184" y="13597"/>
                </a:lnTo>
                <a:cubicBezTo>
                  <a:pt x="4184" y="13624"/>
                  <a:pt x="4184" y="13624"/>
                  <a:pt x="4184" y="13624"/>
                </a:cubicBezTo>
                <a:cubicBezTo>
                  <a:pt x="4184" y="13624"/>
                  <a:pt x="4211" y="13651"/>
                  <a:pt x="4211" y="13624"/>
                </a:cubicBezTo>
                <a:cubicBezTo>
                  <a:pt x="4237" y="13624"/>
                  <a:pt x="4237" y="13571"/>
                  <a:pt x="4264" y="13571"/>
                </a:cubicBezTo>
                <a:cubicBezTo>
                  <a:pt x="4264" y="13571"/>
                  <a:pt x="4290" y="13571"/>
                  <a:pt x="4317" y="13571"/>
                </a:cubicBezTo>
                <a:cubicBezTo>
                  <a:pt x="4317" y="13544"/>
                  <a:pt x="4344" y="13517"/>
                  <a:pt x="4344" y="13517"/>
                </a:cubicBezTo>
                <a:cubicBezTo>
                  <a:pt x="4344" y="13544"/>
                  <a:pt x="4317" y="13571"/>
                  <a:pt x="4317" y="13571"/>
                </a:cubicBezTo>
                <a:cubicBezTo>
                  <a:pt x="4317" y="13571"/>
                  <a:pt x="4264" y="13571"/>
                  <a:pt x="4264" y="13597"/>
                </a:cubicBezTo>
                <a:cubicBezTo>
                  <a:pt x="4264" y="13597"/>
                  <a:pt x="4237" y="13651"/>
                  <a:pt x="4264" y="13651"/>
                </a:cubicBezTo>
                <a:cubicBezTo>
                  <a:pt x="4264" y="13678"/>
                  <a:pt x="4317" y="13678"/>
                  <a:pt x="4317" y="13678"/>
                </a:cubicBezTo>
                <a:cubicBezTo>
                  <a:pt x="4317" y="13704"/>
                  <a:pt x="4370" y="13704"/>
                  <a:pt x="4344" y="13704"/>
                </a:cubicBezTo>
                <a:cubicBezTo>
                  <a:pt x="4344" y="13704"/>
                  <a:pt x="4317" y="13704"/>
                  <a:pt x="4290" y="13704"/>
                </a:cubicBezTo>
                <a:lnTo>
                  <a:pt x="4264" y="13704"/>
                </a:lnTo>
                <a:cubicBezTo>
                  <a:pt x="4237" y="13704"/>
                  <a:pt x="4237" y="13731"/>
                  <a:pt x="4290" y="13785"/>
                </a:cubicBezTo>
                <a:cubicBezTo>
                  <a:pt x="4344" y="13812"/>
                  <a:pt x="4370" y="13812"/>
                  <a:pt x="4370" y="13812"/>
                </a:cubicBezTo>
                <a:cubicBezTo>
                  <a:pt x="4370" y="13785"/>
                  <a:pt x="4344" y="13785"/>
                  <a:pt x="4370" y="13785"/>
                </a:cubicBezTo>
                <a:cubicBezTo>
                  <a:pt x="4370" y="13785"/>
                  <a:pt x="4398" y="13785"/>
                  <a:pt x="4424" y="13785"/>
                </a:cubicBezTo>
                <a:lnTo>
                  <a:pt x="4477" y="13785"/>
                </a:lnTo>
                <a:cubicBezTo>
                  <a:pt x="4477" y="13812"/>
                  <a:pt x="4505" y="13838"/>
                  <a:pt x="4505" y="13838"/>
                </a:cubicBezTo>
                <a:cubicBezTo>
                  <a:pt x="4505" y="13812"/>
                  <a:pt x="4505" y="13812"/>
                  <a:pt x="4531" y="13812"/>
                </a:cubicBezTo>
                <a:lnTo>
                  <a:pt x="4585" y="13812"/>
                </a:lnTo>
                <a:lnTo>
                  <a:pt x="4558" y="13838"/>
                </a:lnTo>
                <a:lnTo>
                  <a:pt x="4585" y="13838"/>
                </a:lnTo>
                <a:cubicBezTo>
                  <a:pt x="4558" y="13866"/>
                  <a:pt x="4531" y="13838"/>
                  <a:pt x="4505" y="13866"/>
                </a:cubicBezTo>
                <a:cubicBezTo>
                  <a:pt x="4505" y="13866"/>
                  <a:pt x="4505" y="13892"/>
                  <a:pt x="4477" y="13892"/>
                </a:cubicBezTo>
                <a:cubicBezTo>
                  <a:pt x="4477" y="13892"/>
                  <a:pt x="4451" y="13866"/>
                  <a:pt x="4424" y="13892"/>
                </a:cubicBezTo>
                <a:cubicBezTo>
                  <a:pt x="4424" y="13892"/>
                  <a:pt x="4424" y="13866"/>
                  <a:pt x="4398" y="13866"/>
                </a:cubicBezTo>
                <a:cubicBezTo>
                  <a:pt x="4398" y="13892"/>
                  <a:pt x="4398" y="13866"/>
                  <a:pt x="4398" y="13866"/>
                </a:cubicBezTo>
                <a:cubicBezTo>
                  <a:pt x="4398" y="13866"/>
                  <a:pt x="4370" y="13892"/>
                  <a:pt x="4344" y="13919"/>
                </a:cubicBezTo>
                <a:cubicBezTo>
                  <a:pt x="4344" y="13919"/>
                  <a:pt x="4317" y="13919"/>
                  <a:pt x="4344" y="13919"/>
                </a:cubicBezTo>
                <a:cubicBezTo>
                  <a:pt x="4344" y="13919"/>
                  <a:pt x="4344" y="13946"/>
                  <a:pt x="4344" y="13973"/>
                </a:cubicBezTo>
                <a:cubicBezTo>
                  <a:pt x="4344" y="14000"/>
                  <a:pt x="4344" y="14000"/>
                  <a:pt x="4317" y="14000"/>
                </a:cubicBezTo>
                <a:cubicBezTo>
                  <a:pt x="4317" y="14000"/>
                  <a:pt x="4290" y="14000"/>
                  <a:pt x="4317" y="14000"/>
                </a:cubicBezTo>
                <a:cubicBezTo>
                  <a:pt x="4317" y="14000"/>
                  <a:pt x="4344" y="14000"/>
                  <a:pt x="4370" y="14000"/>
                </a:cubicBezTo>
                <a:cubicBezTo>
                  <a:pt x="4398" y="14026"/>
                  <a:pt x="4424" y="14053"/>
                  <a:pt x="4424" y="14026"/>
                </a:cubicBezTo>
                <a:cubicBezTo>
                  <a:pt x="4451" y="14026"/>
                  <a:pt x="4424" y="14026"/>
                  <a:pt x="4451" y="14026"/>
                </a:cubicBezTo>
                <a:cubicBezTo>
                  <a:pt x="4477" y="14026"/>
                  <a:pt x="4477" y="14026"/>
                  <a:pt x="4477" y="14026"/>
                </a:cubicBezTo>
                <a:cubicBezTo>
                  <a:pt x="4505" y="14026"/>
                  <a:pt x="4505" y="14026"/>
                  <a:pt x="4505" y="14026"/>
                </a:cubicBezTo>
                <a:cubicBezTo>
                  <a:pt x="4477" y="14000"/>
                  <a:pt x="4477" y="14000"/>
                  <a:pt x="4505" y="14000"/>
                </a:cubicBezTo>
                <a:cubicBezTo>
                  <a:pt x="4505" y="13973"/>
                  <a:pt x="4531" y="13973"/>
                  <a:pt x="4558" y="13973"/>
                </a:cubicBezTo>
                <a:cubicBezTo>
                  <a:pt x="4558" y="14000"/>
                  <a:pt x="4585" y="14026"/>
                  <a:pt x="4612" y="14000"/>
                </a:cubicBezTo>
                <a:cubicBezTo>
                  <a:pt x="4612" y="14000"/>
                  <a:pt x="4612" y="13973"/>
                  <a:pt x="4639" y="13973"/>
                </a:cubicBezTo>
                <a:cubicBezTo>
                  <a:pt x="4639" y="14000"/>
                  <a:pt x="4639" y="14000"/>
                  <a:pt x="4639" y="14000"/>
                </a:cubicBezTo>
                <a:cubicBezTo>
                  <a:pt x="4665" y="14000"/>
                  <a:pt x="4665" y="13973"/>
                  <a:pt x="4665" y="14000"/>
                </a:cubicBezTo>
                <a:lnTo>
                  <a:pt x="4692" y="14000"/>
                </a:lnTo>
                <a:cubicBezTo>
                  <a:pt x="4692" y="13973"/>
                  <a:pt x="4665" y="13973"/>
                  <a:pt x="4665" y="13973"/>
                </a:cubicBezTo>
                <a:cubicBezTo>
                  <a:pt x="4665" y="13946"/>
                  <a:pt x="4719" y="13919"/>
                  <a:pt x="4746" y="13919"/>
                </a:cubicBezTo>
                <a:cubicBezTo>
                  <a:pt x="4773" y="13892"/>
                  <a:pt x="4746" y="13892"/>
                  <a:pt x="4773" y="13892"/>
                </a:cubicBezTo>
                <a:cubicBezTo>
                  <a:pt x="4773" y="13892"/>
                  <a:pt x="4773" y="13892"/>
                  <a:pt x="4799" y="13892"/>
                </a:cubicBezTo>
                <a:lnTo>
                  <a:pt x="4827" y="13892"/>
                </a:lnTo>
                <a:cubicBezTo>
                  <a:pt x="4853" y="13892"/>
                  <a:pt x="4853" y="13866"/>
                  <a:pt x="4853" y="13866"/>
                </a:cubicBezTo>
                <a:cubicBezTo>
                  <a:pt x="4853" y="13866"/>
                  <a:pt x="4880" y="13892"/>
                  <a:pt x="4853" y="13892"/>
                </a:cubicBezTo>
                <a:lnTo>
                  <a:pt x="4853" y="13919"/>
                </a:lnTo>
                <a:cubicBezTo>
                  <a:pt x="4880" y="13919"/>
                  <a:pt x="4880" y="13946"/>
                  <a:pt x="4907" y="13946"/>
                </a:cubicBezTo>
                <a:lnTo>
                  <a:pt x="4934" y="13973"/>
                </a:lnTo>
                <a:cubicBezTo>
                  <a:pt x="4934" y="13973"/>
                  <a:pt x="4907" y="13946"/>
                  <a:pt x="4907" y="13973"/>
                </a:cubicBezTo>
                <a:cubicBezTo>
                  <a:pt x="4907" y="13973"/>
                  <a:pt x="4907" y="13973"/>
                  <a:pt x="4907" y="14000"/>
                </a:cubicBezTo>
                <a:cubicBezTo>
                  <a:pt x="4934" y="14026"/>
                  <a:pt x="4934" y="14053"/>
                  <a:pt x="4934" y="14053"/>
                </a:cubicBezTo>
                <a:cubicBezTo>
                  <a:pt x="4961" y="14080"/>
                  <a:pt x="4961" y="14107"/>
                  <a:pt x="4961" y="14107"/>
                </a:cubicBezTo>
                <a:cubicBezTo>
                  <a:pt x="4961" y="14107"/>
                  <a:pt x="4961" y="14107"/>
                  <a:pt x="4987" y="14134"/>
                </a:cubicBezTo>
                <a:cubicBezTo>
                  <a:pt x="4987" y="14134"/>
                  <a:pt x="4987" y="14160"/>
                  <a:pt x="5014" y="14160"/>
                </a:cubicBezTo>
                <a:cubicBezTo>
                  <a:pt x="5014" y="14160"/>
                  <a:pt x="5014" y="14160"/>
                  <a:pt x="5041" y="14160"/>
                </a:cubicBezTo>
                <a:lnTo>
                  <a:pt x="5041" y="14134"/>
                </a:lnTo>
                <a:cubicBezTo>
                  <a:pt x="5068" y="14160"/>
                  <a:pt x="5068" y="14160"/>
                  <a:pt x="5068" y="14160"/>
                </a:cubicBezTo>
                <a:lnTo>
                  <a:pt x="5094" y="14160"/>
                </a:lnTo>
                <a:cubicBezTo>
                  <a:pt x="5094" y="14160"/>
                  <a:pt x="5068" y="14160"/>
                  <a:pt x="5068" y="14188"/>
                </a:cubicBezTo>
                <a:cubicBezTo>
                  <a:pt x="5094" y="14188"/>
                  <a:pt x="5094" y="14214"/>
                  <a:pt x="5121" y="14214"/>
                </a:cubicBezTo>
                <a:cubicBezTo>
                  <a:pt x="5149" y="14241"/>
                  <a:pt x="5149" y="14295"/>
                  <a:pt x="5175" y="14295"/>
                </a:cubicBezTo>
                <a:cubicBezTo>
                  <a:pt x="5175" y="14295"/>
                  <a:pt x="5256" y="14295"/>
                  <a:pt x="5282" y="14295"/>
                </a:cubicBezTo>
                <a:cubicBezTo>
                  <a:pt x="5309" y="14322"/>
                  <a:pt x="5390" y="14322"/>
                  <a:pt x="5416" y="14322"/>
                </a:cubicBezTo>
                <a:cubicBezTo>
                  <a:pt x="5443" y="14295"/>
                  <a:pt x="5443" y="14295"/>
                  <a:pt x="5470" y="14295"/>
                </a:cubicBezTo>
                <a:cubicBezTo>
                  <a:pt x="5470" y="14295"/>
                  <a:pt x="5470" y="14322"/>
                  <a:pt x="5470" y="14295"/>
                </a:cubicBezTo>
                <a:cubicBezTo>
                  <a:pt x="5497" y="14295"/>
                  <a:pt x="5497" y="14267"/>
                  <a:pt x="5524" y="14267"/>
                </a:cubicBezTo>
                <a:cubicBezTo>
                  <a:pt x="5524" y="14295"/>
                  <a:pt x="5524" y="14295"/>
                  <a:pt x="5524" y="14295"/>
                </a:cubicBezTo>
                <a:cubicBezTo>
                  <a:pt x="5550" y="14267"/>
                  <a:pt x="5550" y="14295"/>
                  <a:pt x="5550" y="14295"/>
                </a:cubicBezTo>
                <a:lnTo>
                  <a:pt x="5578" y="14295"/>
                </a:lnTo>
                <a:lnTo>
                  <a:pt x="5604" y="14267"/>
                </a:lnTo>
                <a:cubicBezTo>
                  <a:pt x="5604" y="14241"/>
                  <a:pt x="5604" y="14214"/>
                  <a:pt x="5604" y="14214"/>
                </a:cubicBezTo>
                <a:cubicBezTo>
                  <a:pt x="5578" y="14214"/>
                  <a:pt x="5550" y="14214"/>
                  <a:pt x="5578" y="14214"/>
                </a:cubicBezTo>
                <a:cubicBezTo>
                  <a:pt x="5578" y="14188"/>
                  <a:pt x="5578" y="14188"/>
                  <a:pt x="5578" y="14188"/>
                </a:cubicBezTo>
                <a:cubicBezTo>
                  <a:pt x="5604" y="14160"/>
                  <a:pt x="5604" y="14188"/>
                  <a:pt x="5604" y="14160"/>
                </a:cubicBezTo>
                <a:lnTo>
                  <a:pt x="5578" y="14134"/>
                </a:lnTo>
                <a:cubicBezTo>
                  <a:pt x="5604" y="14160"/>
                  <a:pt x="5604" y="14134"/>
                  <a:pt x="5604" y="14160"/>
                </a:cubicBezTo>
                <a:cubicBezTo>
                  <a:pt x="5604" y="14160"/>
                  <a:pt x="5604" y="14160"/>
                  <a:pt x="5631" y="14160"/>
                </a:cubicBezTo>
                <a:cubicBezTo>
                  <a:pt x="5631" y="14160"/>
                  <a:pt x="5631" y="14134"/>
                  <a:pt x="5657" y="14134"/>
                </a:cubicBezTo>
                <a:cubicBezTo>
                  <a:pt x="5685" y="14107"/>
                  <a:pt x="5685" y="14107"/>
                  <a:pt x="5685" y="14107"/>
                </a:cubicBezTo>
                <a:cubicBezTo>
                  <a:pt x="5712" y="14107"/>
                  <a:pt x="5738" y="14080"/>
                  <a:pt x="5765" y="14053"/>
                </a:cubicBezTo>
                <a:cubicBezTo>
                  <a:pt x="5765" y="14053"/>
                  <a:pt x="5792" y="14053"/>
                  <a:pt x="5792" y="14026"/>
                </a:cubicBezTo>
                <a:cubicBezTo>
                  <a:pt x="5792" y="14026"/>
                  <a:pt x="5792" y="14026"/>
                  <a:pt x="5792" y="14000"/>
                </a:cubicBezTo>
                <a:cubicBezTo>
                  <a:pt x="5819" y="14000"/>
                  <a:pt x="5819" y="14000"/>
                  <a:pt x="5792" y="14000"/>
                </a:cubicBezTo>
                <a:cubicBezTo>
                  <a:pt x="5792" y="13973"/>
                  <a:pt x="5819" y="13973"/>
                  <a:pt x="5819" y="13973"/>
                </a:cubicBezTo>
                <a:cubicBezTo>
                  <a:pt x="5792" y="13946"/>
                  <a:pt x="5792" y="13946"/>
                  <a:pt x="5792" y="13946"/>
                </a:cubicBezTo>
                <a:cubicBezTo>
                  <a:pt x="5792" y="13946"/>
                  <a:pt x="5792" y="13919"/>
                  <a:pt x="5819" y="13919"/>
                </a:cubicBezTo>
                <a:cubicBezTo>
                  <a:pt x="5819" y="13946"/>
                  <a:pt x="5819" y="13946"/>
                  <a:pt x="5819" y="13946"/>
                </a:cubicBezTo>
                <a:cubicBezTo>
                  <a:pt x="5819" y="13973"/>
                  <a:pt x="5819" y="13973"/>
                  <a:pt x="5819" y="13973"/>
                </a:cubicBezTo>
                <a:lnTo>
                  <a:pt x="5845" y="14000"/>
                </a:lnTo>
                <a:cubicBezTo>
                  <a:pt x="5819" y="14026"/>
                  <a:pt x="5819" y="14026"/>
                  <a:pt x="5819" y="14026"/>
                </a:cubicBezTo>
                <a:cubicBezTo>
                  <a:pt x="5819" y="14053"/>
                  <a:pt x="5872" y="14026"/>
                  <a:pt x="5872" y="14053"/>
                </a:cubicBezTo>
                <a:cubicBezTo>
                  <a:pt x="5899" y="14053"/>
                  <a:pt x="5899" y="14053"/>
                  <a:pt x="5899" y="14053"/>
                </a:cubicBezTo>
                <a:lnTo>
                  <a:pt x="5926" y="14026"/>
                </a:lnTo>
                <a:cubicBezTo>
                  <a:pt x="5926" y="14026"/>
                  <a:pt x="5953" y="14026"/>
                  <a:pt x="5979" y="14026"/>
                </a:cubicBezTo>
                <a:cubicBezTo>
                  <a:pt x="5979" y="14026"/>
                  <a:pt x="6033" y="13973"/>
                  <a:pt x="6060" y="13973"/>
                </a:cubicBezTo>
                <a:cubicBezTo>
                  <a:pt x="6087" y="13973"/>
                  <a:pt x="6114" y="13973"/>
                  <a:pt x="6114" y="13973"/>
                </a:cubicBezTo>
                <a:cubicBezTo>
                  <a:pt x="6114" y="13946"/>
                  <a:pt x="6141" y="13946"/>
                  <a:pt x="6141" y="13919"/>
                </a:cubicBezTo>
                <a:cubicBezTo>
                  <a:pt x="6167" y="13919"/>
                  <a:pt x="6167" y="13919"/>
                  <a:pt x="6167" y="13892"/>
                </a:cubicBezTo>
                <a:cubicBezTo>
                  <a:pt x="6167" y="13892"/>
                  <a:pt x="6141" y="13866"/>
                  <a:pt x="6167" y="13866"/>
                </a:cubicBezTo>
                <a:lnTo>
                  <a:pt x="6194" y="13866"/>
                </a:lnTo>
                <a:cubicBezTo>
                  <a:pt x="6194" y="13866"/>
                  <a:pt x="6221" y="13866"/>
                  <a:pt x="6221" y="13838"/>
                </a:cubicBezTo>
                <a:cubicBezTo>
                  <a:pt x="6221" y="13838"/>
                  <a:pt x="6194" y="13812"/>
                  <a:pt x="6221" y="13812"/>
                </a:cubicBezTo>
                <a:lnTo>
                  <a:pt x="6329" y="13731"/>
                </a:lnTo>
                <a:cubicBezTo>
                  <a:pt x="6355" y="13731"/>
                  <a:pt x="6355" y="13731"/>
                  <a:pt x="6355" y="13731"/>
                </a:cubicBezTo>
                <a:cubicBezTo>
                  <a:pt x="6355" y="13704"/>
                  <a:pt x="6355" y="13704"/>
                  <a:pt x="6355" y="13704"/>
                </a:cubicBezTo>
                <a:cubicBezTo>
                  <a:pt x="6382" y="13678"/>
                  <a:pt x="6408" y="13651"/>
                  <a:pt x="6436" y="13651"/>
                </a:cubicBezTo>
                <a:cubicBezTo>
                  <a:pt x="6436" y="13624"/>
                  <a:pt x="6462" y="13624"/>
                  <a:pt x="6462" y="13624"/>
                </a:cubicBezTo>
                <a:cubicBezTo>
                  <a:pt x="6436" y="13597"/>
                  <a:pt x="6408" y="13624"/>
                  <a:pt x="6408" y="13597"/>
                </a:cubicBezTo>
                <a:cubicBezTo>
                  <a:pt x="6408" y="13571"/>
                  <a:pt x="6436" y="13517"/>
                  <a:pt x="6436" y="13517"/>
                </a:cubicBezTo>
                <a:cubicBezTo>
                  <a:pt x="6462" y="13544"/>
                  <a:pt x="6489" y="13571"/>
                  <a:pt x="6489" y="13571"/>
                </a:cubicBezTo>
                <a:cubicBezTo>
                  <a:pt x="6516" y="13571"/>
                  <a:pt x="6516" y="13571"/>
                  <a:pt x="6516" y="13544"/>
                </a:cubicBezTo>
                <a:lnTo>
                  <a:pt x="6516" y="13517"/>
                </a:lnTo>
                <a:cubicBezTo>
                  <a:pt x="6516" y="13490"/>
                  <a:pt x="6516" y="13517"/>
                  <a:pt x="6516" y="13544"/>
                </a:cubicBezTo>
                <a:cubicBezTo>
                  <a:pt x="6516" y="13544"/>
                  <a:pt x="6543" y="13571"/>
                  <a:pt x="6516" y="13571"/>
                </a:cubicBezTo>
                <a:lnTo>
                  <a:pt x="6489" y="13597"/>
                </a:lnTo>
                <a:cubicBezTo>
                  <a:pt x="6462" y="13571"/>
                  <a:pt x="6436" y="13544"/>
                  <a:pt x="6436" y="13544"/>
                </a:cubicBezTo>
                <a:cubicBezTo>
                  <a:pt x="6436" y="13571"/>
                  <a:pt x="6436" y="13597"/>
                  <a:pt x="6436" y="13597"/>
                </a:cubicBezTo>
                <a:cubicBezTo>
                  <a:pt x="6462" y="13597"/>
                  <a:pt x="6489" y="13597"/>
                  <a:pt x="6489" y="13624"/>
                </a:cubicBezTo>
                <a:cubicBezTo>
                  <a:pt x="6489" y="13624"/>
                  <a:pt x="6516" y="13651"/>
                  <a:pt x="6462" y="13651"/>
                </a:cubicBezTo>
                <a:cubicBezTo>
                  <a:pt x="6436" y="13678"/>
                  <a:pt x="6462" y="13678"/>
                  <a:pt x="6436" y="13678"/>
                </a:cubicBezTo>
                <a:cubicBezTo>
                  <a:pt x="6408" y="13678"/>
                  <a:pt x="6408" y="13678"/>
                  <a:pt x="6408" y="13678"/>
                </a:cubicBezTo>
                <a:cubicBezTo>
                  <a:pt x="6408" y="13704"/>
                  <a:pt x="6382" y="13759"/>
                  <a:pt x="6355" y="13759"/>
                </a:cubicBezTo>
                <a:cubicBezTo>
                  <a:pt x="6355" y="13785"/>
                  <a:pt x="6329" y="13785"/>
                  <a:pt x="6329" y="13785"/>
                </a:cubicBezTo>
                <a:cubicBezTo>
                  <a:pt x="6301" y="13812"/>
                  <a:pt x="6275" y="13838"/>
                  <a:pt x="6275" y="13866"/>
                </a:cubicBezTo>
                <a:cubicBezTo>
                  <a:pt x="6275" y="13866"/>
                  <a:pt x="6248" y="13892"/>
                  <a:pt x="6248" y="13919"/>
                </a:cubicBezTo>
                <a:cubicBezTo>
                  <a:pt x="6221" y="13919"/>
                  <a:pt x="6221" y="13919"/>
                  <a:pt x="6221" y="13946"/>
                </a:cubicBezTo>
                <a:cubicBezTo>
                  <a:pt x="6194" y="13946"/>
                  <a:pt x="6167" y="13946"/>
                  <a:pt x="6167" y="13973"/>
                </a:cubicBezTo>
                <a:cubicBezTo>
                  <a:pt x="6167" y="14000"/>
                  <a:pt x="6167" y="14026"/>
                  <a:pt x="6167" y="14026"/>
                </a:cubicBezTo>
                <a:cubicBezTo>
                  <a:pt x="6141" y="14053"/>
                  <a:pt x="6141" y="14080"/>
                  <a:pt x="6114" y="14080"/>
                </a:cubicBezTo>
                <a:cubicBezTo>
                  <a:pt x="6114" y="14107"/>
                  <a:pt x="6141" y="14134"/>
                  <a:pt x="6141" y="14134"/>
                </a:cubicBezTo>
                <a:cubicBezTo>
                  <a:pt x="6141" y="14134"/>
                  <a:pt x="6141" y="14134"/>
                  <a:pt x="6114" y="14107"/>
                </a:cubicBezTo>
                <a:cubicBezTo>
                  <a:pt x="6114" y="14107"/>
                  <a:pt x="6114" y="14134"/>
                  <a:pt x="6087" y="14134"/>
                </a:cubicBezTo>
                <a:cubicBezTo>
                  <a:pt x="6060" y="14134"/>
                  <a:pt x="6087" y="14107"/>
                  <a:pt x="6060" y="14134"/>
                </a:cubicBezTo>
                <a:cubicBezTo>
                  <a:pt x="6033" y="14134"/>
                  <a:pt x="6033" y="14134"/>
                  <a:pt x="6033" y="14134"/>
                </a:cubicBezTo>
                <a:cubicBezTo>
                  <a:pt x="6033" y="14134"/>
                  <a:pt x="6033" y="14134"/>
                  <a:pt x="6007" y="14134"/>
                </a:cubicBezTo>
                <a:cubicBezTo>
                  <a:pt x="6007" y="14134"/>
                  <a:pt x="5953" y="14214"/>
                  <a:pt x="5926" y="14241"/>
                </a:cubicBezTo>
                <a:cubicBezTo>
                  <a:pt x="5926" y="14267"/>
                  <a:pt x="5899" y="14295"/>
                  <a:pt x="5899" y="14295"/>
                </a:cubicBezTo>
                <a:cubicBezTo>
                  <a:pt x="5872" y="14295"/>
                  <a:pt x="5872" y="14295"/>
                  <a:pt x="5845" y="14295"/>
                </a:cubicBezTo>
                <a:cubicBezTo>
                  <a:pt x="5845" y="14295"/>
                  <a:pt x="5792" y="14322"/>
                  <a:pt x="5819" y="14322"/>
                </a:cubicBezTo>
                <a:cubicBezTo>
                  <a:pt x="5819" y="14322"/>
                  <a:pt x="5845" y="14322"/>
                  <a:pt x="5845" y="14348"/>
                </a:cubicBezTo>
                <a:lnTo>
                  <a:pt x="5792" y="14375"/>
                </a:lnTo>
                <a:cubicBezTo>
                  <a:pt x="5792" y="14375"/>
                  <a:pt x="5819" y="14402"/>
                  <a:pt x="5819" y="14429"/>
                </a:cubicBezTo>
                <a:cubicBezTo>
                  <a:pt x="5819" y="14455"/>
                  <a:pt x="5819" y="14455"/>
                  <a:pt x="5819" y="14482"/>
                </a:cubicBezTo>
                <a:cubicBezTo>
                  <a:pt x="5819" y="14482"/>
                  <a:pt x="5792" y="14482"/>
                  <a:pt x="5792" y="14455"/>
                </a:cubicBezTo>
                <a:cubicBezTo>
                  <a:pt x="5792" y="14455"/>
                  <a:pt x="5819" y="14429"/>
                  <a:pt x="5792" y="14429"/>
                </a:cubicBezTo>
                <a:cubicBezTo>
                  <a:pt x="5792" y="14429"/>
                  <a:pt x="5765" y="14402"/>
                  <a:pt x="5765" y="14429"/>
                </a:cubicBezTo>
                <a:lnTo>
                  <a:pt x="5792" y="14455"/>
                </a:lnTo>
                <a:cubicBezTo>
                  <a:pt x="5792" y="14482"/>
                  <a:pt x="5765" y="14509"/>
                  <a:pt x="5765" y="14536"/>
                </a:cubicBezTo>
                <a:lnTo>
                  <a:pt x="5792" y="14589"/>
                </a:lnTo>
                <a:lnTo>
                  <a:pt x="5819" y="14617"/>
                </a:lnTo>
                <a:cubicBezTo>
                  <a:pt x="5792" y="14617"/>
                  <a:pt x="5792" y="14617"/>
                  <a:pt x="5792" y="14617"/>
                </a:cubicBezTo>
                <a:lnTo>
                  <a:pt x="5765" y="14670"/>
                </a:lnTo>
                <a:cubicBezTo>
                  <a:pt x="5765" y="14670"/>
                  <a:pt x="5738" y="14670"/>
                  <a:pt x="5738" y="14697"/>
                </a:cubicBezTo>
                <a:cubicBezTo>
                  <a:pt x="5738" y="14697"/>
                  <a:pt x="5712" y="14697"/>
                  <a:pt x="5738" y="14697"/>
                </a:cubicBezTo>
                <a:cubicBezTo>
                  <a:pt x="5738" y="14670"/>
                  <a:pt x="5712" y="14670"/>
                  <a:pt x="5738" y="14670"/>
                </a:cubicBezTo>
                <a:cubicBezTo>
                  <a:pt x="5738" y="14643"/>
                  <a:pt x="5738" y="14643"/>
                  <a:pt x="5738" y="14643"/>
                </a:cubicBezTo>
                <a:cubicBezTo>
                  <a:pt x="5738" y="14643"/>
                  <a:pt x="5738" y="14617"/>
                  <a:pt x="5738" y="14643"/>
                </a:cubicBezTo>
                <a:lnTo>
                  <a:pt x="5712" y="14643"/>
                </a:lnTo>
                <a:cubicBezTo>
                  <a:pt x="5685" y="14643"/>
                  <a:pt x="5685" y="14643"/>
                  <a:pt x="5657" y="14643"/>
                </a:cubicBezTo>
                <a:cubicBezTo>
                  <a:pt x="5657" y="14643"/>
                  <a:pt x="5631" y="14643"/>
                  <a:pt x="5604" y="14643"/>
                </a:cubicBezTo>
                <a:cubicBezTo>
                  <a:pt x="5604" y="14643"/>
                  <a:pt x="5604" y="14643"/>
                  <a:pt x="5578" y="14643"/>
                </a:cubicBezTo>
                <a:cubicBezTo>
                  <a:pt x="5578" y="14643"/>
                  <a:pt x="5578" y="14643"/>
                  <a:pt x="5550" y="14643"/>
                </a:cubicBezTo>
                <a:lnTo>
                  <a:pt x="5524" y="14670"/>
                </a:lnTo>
                <a:cubicBezTo>
                  <a:pt x="5497" y="14670"/>
                  <a:pt x="5497" y="14697"/>
                  <a:pt x="5470" y="14697"/>
                </a:cubicBezTo>
                <a:cubicBezTo>
                  <a:pt x="5470" y="14670"/>
                  <a:pt x="5470" y="14697"/>
                  <a:pt x="5443" y="14670"/>
                </a:cubicBezTo>
                <a:cubicBezTo>
                  <a:pt x="5443" y="14670"/>
                  <a:pt x="5336" y="14697"/>
                  <a:pt x="5336" y="14670"/>
                </a:cubicBezTo>
                <a:cubicBezTo>
                  <a:pt x="5309" y="14670"/>
                  <a:pt x="5309" y="14643"/>
                  <a:pt x="5282" y="14643"/>
                </a:cubicBezTo>
                <a:cubicBezTo>
                  <a:pt x="5256" y="14617"/>
                  <a:pt x="5228" y="14589"/>
                  <a:pt x="5202" y="14589"/>
                </a:cubicBezTo>
                <a:cubicBezTo>
                  <a:pt x="5175" y="14589"/>
                  <a:pt x="5149" y="14589"/>
                  <a:pt x="5149" y="14589"/>
                </a:cubicBezTo>
                <a:cubicBezTo>
                  <a:pt x="5121" y="14589"/>
                  <a:pt x="5121" y="14617"/>
                  <a:pt x="5094" y="14617"/>
                </a:cubicBezTo>
                <a:cubicBezTo>
                  <a:pt x="5094" y="14617"/>
                  <a:pt x="5094" y="14617"/>
                  <a:pt x="5068" y="14617"/>
                </a:cubicBezTo>
                <a:cubicBezTo>
                  <a:pt x="5068" y="14617"/>
                  <a:pt x="4961" y="14589"/>
                  <a:pt x="4934" y="14589"/>
                </a:cubicBezTo>
                <a:cubicBezTo>
                  <a:pt x="4907" y="14563"/>
                  <a:pt x="4907" y="14563"/>
                  <a:pt x="4907" y="14563"/>
                </a:cubicBezTo>
                <a:cubicBezTo>
                  <a:pt x="4907" y="14563"/>
                  <a:pt x="4880" y="14589"/>
                  <a:pt x="4853" y="14589"/>
                </a:cubicBezTo>
                <a:cubicBezTo>
                  <a:pt x="4827" y="14589"/>
                  <a:pt x="4799" y="14617"/>
                  <a:pt x="4799" y="14589"/>
                </a:cubicBezTo>
                <a:cubicBezTo>
                  <a:pt x="4773" y="14589"/>
                  <a:pt x="4773" y="14589"/>
                  <a:pt x="4773" y="14589"/>
                </a:cubicBezTo>
                <a:cubicBezTo>
                  <a:pt x="4746" y="14589"/>
                  <a:pt x="4719" y="14617"/>
                  <a:pt x="4692" y="14617"/>
                </a:cubicBezTo>
                <a:cubicBezTo>
                  <a:pt x="4665" y="14617"/>
                  <a:pt x="4639" y="14617"/>
                  <a:pt x="4639" y="14617"/>
                </a:cubicBezTo>
                <a:lnTo>
                  <a:pt x="4612" y="14643"/>
                </a:lnTo>
                <a:lnTo>
                  <a:pt x="4585" y="14617"/>
                </a:lnTo>
                <a:cubicBezTo>
                  <a:pt x="4585" y="14617"/>
                  <a:pt x="4531" y="14643"/>
                  <a:pt x="4505" y="14643"/>
                </a:cubicBezTo>
                <a:lnTo>
                  <a:pt x="4477" y="14643"/>
                </a:lnTo>
                <a:cubicBezTo>
                  <a:pt x="4451" y="14643"/>
                  <a:pt x="4451" y="14643"/>
                  <a:pt x="4424" y="14643"/>
                </a:cubicBezTo>
                <a:cubicBezTo>
                  <a:pt x="4424" y="14670"/>
                  <a:pt x="4424" y="14670"/>
                  <a:pt x="4424" y="14670"/>
                </a:cubicBezTo>
                <a:lnTo>
                  <a:pt x="4424" y="14697"/>
                </a:lnTo>
                <a:lnTo>
                  <a:pt x="4424" y="14724"/>
                </a:lnTo>
                <a:cubicBezTo>
                  <a:pt x="4424" y="14751"/>
                  <a:pt x="4370" y="14751"/>
                  <a:pt x="4370" y="14751"/>
                </a:cubicBezTo>
                <a:lnTo>
                  <a:pt x="4398" y="14777"/>
                </a:lnTo>
                <a:cubicBezTo>
                  <a:pt x="4398" y="14777"/>
                  <a:pt x="4398" y="14777"/>
                  <a:pt x="4398" y="14804"/>
                </a:cubicBezTo>
                <a:cubicBezTo>
                  <a:pt x="4398" y="14804"/>
                  <a:pt x="4424" y="14777"/>
                  <a:pt x="4424" y="14804"/>
                </a:cubicBezTo>
                <a:cubicBezTo>
                  <a:pt x="4424" y="14804"/>
                  <a:pt x="4424" y="14858"/>
                  <a:pt x="4424" y="14885"/>
                </a:cubicBezTo>
                <a:cubicBezTo>
                  <a:pt x="4451" y="14885"/>
                  <a:pt x="4451" y="14858"/>
                  <a:pt x="4477" y="14858"/>
                </a:cubicBezTo>
                <a:cubicBezTo>
                  <a:pt x="4505" y="14858"/>
                  <a:pt x="4505" y="14858"/>
                  <a:pt x="4505" y="14831"/>
                </a:cubicBezTo>
                <a:cubicBezTo>
                  <a:pt x="4531" y="14831"/>
                  <a:pt x="4531" y="14831"/>
                  <a:pt x="4531" y="14831"/>
                </a:cubicBezTo>
                <a:cubicBezTo>
                  <a:pt x="4558" y="14831"/>
                  <a:pt x="4558" y="14858"/>
                  <a:pt x="4585" y="14858"/>
                </a:cubicBezTo>
                <a:cubicBezTo>
                  <a:pt x="4612" y="14858"/>
                  <a:pt x="4612" y="14858"/>
                  <a:pt x="4612" y="14858"/>
                </a:cubicBezTo>
                <a:cubicBezTo>
                  <a:pt x="4612" y="14858"/>
                  <a:pt x="4612" y="14858"/>
                  <a:pt x="4612" y="14885"/>
                </a:cubicBezTo>
                <a:cubicBezTo>
                  <a:pt x="4612" y="14885"/>
                  <a:pt x="4639" y="14911"/>
                  <a:pt x="4612" y="14911"/>
                </a:cubicBezTo>
                <a:cubicBezTo>
                  <a:pt x="4612" y="14911"/>
                  <a:pt x="4612" y="14885"/>
                  <a:pt x="4585" y="14885"/>
                </a:cubicBezTo>
                <a:cubicBezTo>
                  <a:pt x="4585" y="14885"/>
                  <a:pt x="4585" y="14885"/>
                  <a:pt x="4558" y="14858"/>
                </a:cubicBezTo>
                <a:cubicBezTo>
                  <a:pt x="4558" y="14858"/>
                  <a:pt x="4558" y="14858"/>
                  <a:pt x="4531" y="14858"/>
                </a:cubicBezTo>
                <a:lnTo>
                  <a:pt x="4531" y="14885"/>
                </a:lnTo>
                <a:cubicBezTo>
                  <a:pt x="4531" y="14885"/>
                  <a:pt x="4477" y="14858"/>
                  <a:pt x="4477" y="14885"/>
                </a:cubicBezTo>
                <a:cubicBezTo>
                  <a:pt x="4477" y="14911"/>
                  <a:pt x="4477" y="14911"/>
                  <a:pt x="4477" y="14911"/>
                </a:cubicBezTo>
                <a:cubicBezTo>
                  <a:pt x="4451" y="14939"/>
                  <a:pt x="4451" y="14939"/>
                  <a:pt x="4451" y="14939"/>
                </a:cubicBezTo>
                <a:cubicBezTo>
                  <a:pt x="4451" y="14965"/>
                  <a:pt x="4451" y="14965"/>
                  <a:pt x="4451" y="14939"/>
                </a:cubicBezTo>
                <a:cubicBezTo>
                  <a:pt x="4451" y="14939"/>
                  <a:pt x="4451" y="14939"/>
                  <a:pt x="4451" y="14911"/>
                </a:cubicBezTo>
                <a:cubicBezTo>
                  <a:pt x="4424" y="14911"/>
                  <a:pt x="4424" y="14911"/>
                  <a:pt x="4424" y="14911"/>
                </a:cubicBezTo>
                <a:cubicBezTo>
                  <a:pt x="4424" y="14911"/>
                  <a:pt x="4424" y="14885"/>
                  <a:pt x="4424" y="14911"/>
                </a:cubicBezTo>
                <a:lnTo>
                  <a:pt x="4424" y="14939"/>
                </a:lnTo>
                <a:cubicBezTo>
                  <a:pt x="4398" y="14939"/>
                  <a:pt x="4398" y="14939"/>
                  <a:pt x="4370" y="14965"/>
                </a:cubicBezTo>
                <a:cubicBezTo>
                  <a:pt x="4317" y="14992"/>
                  <a:pt x="4317" y="15018"/>
                  <a:pt x="4290" y="15018"/>
                </a:cubicBezTo>
                <a:cubicBezTo>
                  <a:pt x="4264" y="15018"/>
                  <a:pt x="4237" y="15018"/>
                  <a:pt x="4237" y="15018"/>
                </a:cubicBezTo>
                <a:cubicBezTo>
                  <a:pt x="4211" y="14992"/>
                  <a:pt x="4211" y="14992"/>
                  <a:pt x="4184" y="14992"/>
                </a:cubicBezTo>
                <a:cubicBezTo>
                  <a:pt x="4184" y="14965"/>
                  <a:pt x="4184" y="14992"/>
                  <a:pt x="4157" y="14965"/>
                </a:cubicBezTo>
                <a:cubicBezTo>
                  <a:pt x="4157" y="14965"/>
                  <a:pt x="4103" y="14965"/>
                  <a:pt x="4077" y="14965"/>
                </a:cubicBezTo>
                <a:lnTo>
                  <a:pt x="4077" y="14992"/>
                </a:lnTo>
                <a:cubicBezTo>
                  <a:pt x="4077" y="15018"/>
                  <a:pt x="4077" y="15072"/>
                  <a:pt x="4077" y="15099"/>
                </a:cubicBezTo>
                <a:cubicBezTo>
                  <a:pt x="4049" y="15126"/>
                  <a:pt x="4049" y="15153"/>
                  <a:pt x="4023" y="15153"/>
                </a:cubicBezTo>
                <a:cubicBezTo>
                  <a:pt x="4023" y="15180"/>
                  <a:pt x="4049" y="15233"/>
                  <a:pt x="4049" y="15260"/>
                </a:cubicBezTo>
                <a:lnTo>
                  <a:pt x="4049" y="15394"/>
                </a:lnTo>
                <a:cubicBezTo>
                  <a:pt x="4023" y="15394"/>
                  <a:pt x="3996" y="15421"/>
                  <a:pt x="3969" y="15421"/>
                </a:cubicBezTo>
                <a:cubicBezTo>
                  <a:pt x="3969" y="15448"/>
                  <a:pt x="3942" y="15475"/>
                  <a:pt x="3942" y="15475"/>
                </a:cubicBezTo>
                <a:cubicBezTo>
                  <a:pt x="3942" y="15502"/>
                  <a:pt x="3942" y="15502"/>
                  <a:pt x="3942" y="15502"/>
                </a:cubicBezTo>
                <a:cubicBezTo>
                  <a:pt x="3915" y="15502"/>
                  <a:pt x="3862" y="15555"/>
                  <a:pt x="3862" y="15582"/>
                </a:cubicBezTo>
                <a:cubicBezTo>
                  <a:pt x="3835" y="15582"/>
                  <a:pt x="3808" y="15582"/>
                  <a:pt x="3808" y="15609"/>
                </a:cubicBezTo>
                <a:lnTo>
                  <a:pt x="3808" y="15635"/>
                </a:lnTo>
                <a:lnTo>
                  <a:pt x="3808" y="15662"/>
                </a:lnTo>
                <a:lnTo>
                  <a:pt x="3782" y="15716"/>
                </a:lnTo>
                <a:cubicBezTo>
                  <a:pt x="3755" y="15716"/>
                  <a:pt x="3727" y="15743"/>
                  <a:pt x="3727" y="15716"/>
                </a:cubicBezTo>
                <a:cubicBezTo>
                  <a:pt x="3727" y="15716"/>
                  <a:pt x="3727" y="15716"/>
                  <a:pt x="3701" y="15716"/>
                </a:cubicBezTo>
                <a:cubicBezTo>
                  <a:pt x="3701" y="15716"/>
                  <a:pt x="3701" y="15743"/>
                  <a:pt x="3674" y="15743"/>
                </a:cubicBezTo>
                <a:cubicBezTo>
                  <a:pt x="3648" y="15743"/>
                  <a:pt x="3648" y="15743"/>
                  <a:pt x="3648" y="15743"/>
                </a:cubicBezTo>
                <a:lnTo>
                  <a:pt x="3620" y="15743"/>
                </a:lnTo>
                <a:lnTo>
                  <a:pt x="3648" y="15769"/>
                </a:lnTo>
                <a:cubicBezTo>
                  <a:pt x="3620" y="15769"/>
                  <a:pt x="3648" y="15797"/>
                  <a:pt x="3648" y="15823"/>
                </a:cubicBezTo>
                <a:cubicBezTo>
                  <a:pt x="3674" y="15823"/>
                  <a:pt x="3674" y="15823"/>
                  <a:pt x="3701" y="15823"/>
                </a:cubicBezTo>
                <a:cubicBezTo>
                  <a:pt x="3727" y="15850"/>
                  <a:pt x="3755" y="15877"/>
                  <a:pt x="3727" y="15877"/>
                </a:cubicBezTo>
                <a:cubicBezTo>
                  <a:pt x="3727" y="15877"/>
                  <a:pt x="3727" y="15850"/>
                  <a:pt x="3701" y="15850"/>
                </a:cubicBezTo>
                <a:lnTo>
                  <a:pt x="3674" y="15850"/>
                </a:lnTo>
                <a:cubicBezTo>
                  <a:pt x="3674" y="15850"/>
                  <a:pt x="3674" y="15850"/>
                  <a:pt x="3648" y="15850"/>
                </a:cubicBezTo>
                <a:cubicBezTo>
                  <a:pt x="3648" y="15850"/>
                  <a:pt x="3648" y="15823"/>
                  <a:pt x="3648" y="15850"/>
                </a:cubicBezTo>
                <a:cubicBezTo>
                  <a:pt x="3620" y="15850"/>
                  <a:pt x="3620" y="15850"/>
                  <a:pt x="3620" y="15850"/>
                </a:cubicBezTo>
                <a:lnTo>
                  <a:pt x="3594" y="15850"/>
                </a:lnTo>
                <a:lnTo>
                  <a:pt x="3620" y="15850"/>
                </a:lnTo>
                <a:cubicBezTo>
                  <a:pt x="3620" y="15850"/>
                  <a:pt x="3620" y="15823"/>
                  <a:pt x="3620" y="15797"/>
                </a:cubicBezTo>
                <a:lnTo>
                  <a:pt x="3594" y="15797"/>
                </a:lnTo>
                <a:cubicBezTo>
                  <a:pt x="3594" y="15797"/>
                  <a:pt x="3594" y="15769"/>
                  <a:pt x="3594" y="15797"/>
                </a:cubicBezTo>
                <a:cubicBezTo>
                  <a:pt x="3567" y="15797"/>
                  <a:pt x="3567" y="15823"/>
                  <a:pt x="3540" y="15823"/>
                </a:cubicBezTo>
                <a:cubicBezTo>
                  <a:pt x="3540" y="15823"/>
                  <a:pt x="3513" y="15797"/>
                  <a:pt x="3513" y="15823"/>
                </a:cubicBezTo>
                <a:cubicBezTo>
                  <a:pt x="3513" y="15823"/>
                  <a:pt x="3540" y="15823"/>
                  <a:pt x="3513" y="15850"/>
                </a:cubicBezTo>
                <a:cubicBezTo>
                  <a:pt x="3513" y="15877"/>
                  <a:pt x="3540" y="15877"/>
                  <a:pt x="3513" y="15877"/>
                </a:cubicBezTo>
                <a:cubicBezTo>
                  <a:pt x="3513" y="15877"/>
                  <a:pt x="3486" y="15877"/>
                  <a:pt x="3513" y="15904"/>
                </a:cubicBezTo>
                <a:cubicBezTo>
                  <a:pt x="3513" y="15931"/>
                  <a:pt x="3486" y="15931"/>
                  <a:pt x="3513" y="15931"/>
                </a:cubicBezTo>
                <a:cubicBezTo>
                  <a:pt x="3513" y="15957"/>
                  <a:pt x="3486" y="15957"/>
                  <a:pt x="3486" y="15957"/>
                </a:cubicBezTo>
                <a:cubicBezTo>
                  <a:pt x="3513" y="15957"/>
                  <a:pt x="3513" y="15984"/>
                  <a:pt x="3486" y="15984"/>
                </a:cubicBezTo>
                <a:cubicBezTo>
                  <a:pt x="3486" y="16011"/>
                  <a:pt x="3486" y="16011"/>
                  <a:pt x="3486" y="16011"/>
                </a:cubicBezTo>
                <a:cubicBezTo>
                  <a:pt x="3486" y="16011"/>
                  <a:pt x="3460" y="16011"/>
                  <a:pt x="3460" y="16038"/>
                </a:cubicBezTo>
                <a:cubicBezTo>
                  <a:pt x="3433" y="16038"/>
                  <a:pt x="3433" y="16011"/>
                  <a:pt x="3433" y="16038"/>
                </a:cubicBezTo>
                <a:cubicBezTo>
                  <a:pt x="3433" y="16065"/>
                  <a:pt x="3460" y="16065"/>
                  <a:pt x="3460" y="16065"/>
                </a:cubicBezTo>
                <a:lnTo>
                  <a:pt x="3433" y="16065"/>
                </a:lnTo>
                <a:cubicBezTo>
                  <a:pt x="3406" y="16065"/>
                  <a:pt x="3406" y="16065"/>
                  <a:pt x="3406" y="16065"/>
                </a:cubicBezTo>
                <a:cubicBezTo>
                  <a:pt x="3379" y="16065"/>
                  <a:pt x="3379" y="16065"/>
                  <a:pt x="3379" y="16065"/>
                </a:cubicBezTo>
                <a:cubicBezTo>
                  <a:pt x="3379" y="16091"/>
                  <a:pt x="3379" y="16091"/>
                  <a:pt x="3379" y="16091"/>
                </a:cubicBezTo>
                <a:cubicBezTo>
                  <a:pt x="3379" y="16091"/>
                  <a:pt x="3379" y="16119"/>
                  <a:pt x="3379" y="16145"/>
                </a:cubicBezTo>
                <a:cubicBezTo>
                  <a:pt x="3379" y="16145"/>
                  <a:pt x="3379" y="16145"/>
                  <a:pt x="3379" y="16172"/>
                </a:cubicBezTo>
                <a:lnTo>
                  <a:pt x="3352" y="16172"/>
                </a:lnTo>
                <a:cubicBezTo>
                  <a:pt x="3326" y="16172"/>
                  <a:pt x="3326" y="16226"/>
                  <a:pt x="3326" y="16198"/>
                </a:cubicBezTo>
                <a:cubicBezTo>
                  <a:pt x="3298" y="16198"/>
                  <a:pt x="3298" y="16198"/>
                  <a:pt x="3298" y="16226"/>
                </a:cubicBezTo>
                <a:cubicBezTo>
                  <a:pt x="3298" y="16226"/>
                  <a:pt x="3298" y="16253"/>
                  <a:pt x="3272" y="16253"/>
                </a:cubicBezTo>
                <a:cubicBezTo>
                  <a:pt x="3272" y="16279"/>
                  <a:pt x="3219" y="16306"/>
                  <a:pt x="3191" y="16333"/>
                </a:cubicBezTo>
                <a:lnTo>
                  <a:pt x="3138" y="16360"/>
                </a:lnTo>
                <a:lnTo>
                  <a:pt x="3111" y="16360"/>
                </a:lnTo>
                <a:cubicBezTo>
                  <a:pt x="3111" y="16360"/>
                  <a:pt x="3111" y="16360"/>
                  <a:pt x="3084" y="16386"/>
                </a:cubicBezTo>
                <a:cubicBezTo>
                  <a:pt x="3084" y="16413"/>
                  <a:pt x="3057" y="16413"/>
                  <a:pt x="3057" y="16440"/>
                </a:cubicBezTo>
                <a:lnTo>
                  <a:pt x="3084" y="16440"/>
                </a:lnTo>
                <a:cubicBezTo>
                  <a:pt x="3111" y="16467"/>
                  <a:pt x="3057" y="16440"/>
                  <a:pt x="3057" y="16440"/>
                </a:cubicBezTo>
                <a:lnTo>
                  <a:pt x="3057" y="16467"/>
                </a:lnTo>
                <a:lnTo>
                  <a:pt x="3057" y="16440"/>
                </a:lnTo>
                <a:cubicBezTo>
                  <a:pt x="3031" y="16413"/>
                  <a:pt x="3004" y="16413"/>
                  <a:pt x="3004" y="16413"/>
                </a:cubicBezTo>
                <a:cubicBezTo>
                  <a:pt x="3004" y="16386"/>
                  <a:pt x="3004" y="16386"/>
                  <a:pt x="3004" y="16386"/>
                </a:cubicBezTo>
                <a:cubicBezTo>
                  <a:pt x="2976" y="16386"/>
                  <a:pt x="2950" y="16386"/>
                  <a:pt x="2923" y="16413"/>
                </a:cubicBezTo>
                <a:lnTo>
                  <a:pt x="2897" y="16440"/>
                </a:lnTo>
                <a:cubicBezTo>
                  <a:pt x="2869" y="16440"/>
                  <a:pt x="2869" y="16440"/>
                  <a:pt x="2869" y="16440"/>
                </a:cubicBezTo>
                <a:lnTo>
                  <a:pt x="2843" y="16467"/>
                </a:lnTo>
                <a:cubicBezTo>
                  <a:pt x="2816" y="16467"/>
                  <a:pt x="2816" y="16467"/>
                  <a:pt x="2789" y="16494"/>
                </a:cubicBezTo>
                <a:cubicBezTo>
                  <a:pt x="2762" y="16520"/>
                  <a:pt x="2762" y="16548"/>
                  <a:pt x="2762" y="16574"/>
                </a:cubicBezTo>
                <a:cubicBezTo>
                  <a:pt x="2762" y="16601"/>
                  <a:pt x="2789" y="16628"/>
                  <a:pt x="2762" y="16628"/>
                </a:cubicBezTo>
                <a:lnTo>
                  <a:pt x="2735" y="16655"/>
                </a:lnTo>
                <a:lnTo>
                  <a:pt x="2762" y="16682"/>
                </a:lnTo>
                <a:cubicBezTo>
                  <a:pt x="2789" y="16682"/>
                  <a:pt x="2789" y="16708"/>
                  <a:pt x="2789" y="16708"/>
                </a:cubicBezTo>
                <a:lnTo>
                  <a:pt x="2816" y="16682"/>
                </a:lnTo>
                <a:cubicBezTo>
                  <a:pt x="2843" y="16682"/>
                  <a:pt x="2843" y="16682"/>
                  <a:pt x="2843" y="16682"/>
                </a:cubicBezTo>
                <a:cubicBezTo>
                  <a:pt x="2869" y="16682"/>
                  <a:pt x="2897" y="16682"/>
                  <a:pt x="2897" y="16682"/>
                </a:cubicBezTo>
                <a:cubicBezTo>
                  <a:pt x="2923" y="16655"/>
                  <a:pt x="2897" y="16655"/>
                  <a:pt x="2923" y="16655"/>
                </a:cubicBezTo>
                <a:cubicBezTo>
                  <a:pt x="2923" y="16655"/>
                  <a:pt x="2923" y="16628"/>
                  <a:pt x="2950" y="16628"/>
                </a:cubicBezTo>
                <a:lnTo>
                  <a:pt x="2950" y="16601"/>
                </a:lnTo>
                <a:lnTo>
                  <a:pt x="2923" y="16574"/>
                </a:lnTo>
                <a:lnTo>
                  <a:pt x="2950" y="16574"/>
                </a:lnTo>
                <a:cubicBezTo>
                  <a:pt x="2950" y="16548"/>
                  <a:pt x="2950" y="16548"/>
                  <a:pt x="2950" y="16548"/>
                </a:cubicBezTo>
                <a:lnTo>
                  <a:pt x="3004" y="16548"/>
                </a:lnTo>
                <a:cubicBezTo>
                  <a:pt x="3004" y="16548"/>
                  <a:pt x="3004" y="16548"/>
                  <a:pt x="3031" y="16548"/>
                </a:cubicBezTo>
                <a:cubicBezTo>
                  <a:pt x="3031" y="16574"/>
                  <a:pt x="3057" y="16574"/>
                  <a:pt x="3084" y="16574"/>
                </a:cubicBezTo>
                <a:lnTo>
                  <a:pt x="3111" y="16574"/>
                </a:lnTo>
                <a:cubicBezTo>
                  <a:pt x="3111" y="16601"/>
                  <a:pt x="3111" y="16601"/>
                  <a:pt x="3138" y="16601"/>
                </a:cubicBezTo>
                <a:cubicBezTo>
                  <a:pt x="3164" y="16601"/>
                  <a:pt x="3164" y="16601"/>
                  <a:pt x="3164" y="16601"/>
                </a:cubicBezTo>
                <a:cubicBezTo>
                  <a:pt x="3191" y="16628"/>
                  <a:pt x="3219" y="16655"/>
                  <a:pt x="3245" y="16655"/>
                </a:cubicBezTo>
                <a:cubicBezTo>
                  <a:pt x="3245" y="16682"/>
                  <a:pt x="3219" y="16682"/>
                  <a:pt x="3245" y="16682"/>
                </a:cubicBezTo>
                <a:cubicBezTo>
                  <a:pt x="3245" y="16708"/>
                  <a:pt x="3245" y="16708"/>
                  <a:pt x="3245" y="16708"/>
                </a:cubicBezTo>
                <a:cubicBezTo>
                  <a:pt x="3245" y="16708"/>
                  <a:pt x="3245" y="16735"/>
                  <a:pt x="3272" y="16735"/>
                </a:cubicBezTo>
                <a:cubicBezTo>
                  <a:pt x="3245" y="16735"/>
                  <a:pt x="3245" y="16762"/>
                  <a:pt x="3245" y="16762"/>
                </a:cubicBezTo>
                <a:lnTo>
                  <a:pt x="3272" y="16789"/>
                </a:lnTo>
                <a:cubicBezTo>
                  <a:pt x="3272" y="16789"/>
                  <a:pt x="3272" y="16789"/>
                  <a:pt x="3298" y="16816"/>
                </a:cubicBezTo>
                <a:lnTo>
                  <a:pt x="3326" y="16816"/>
                </a:lnTo>
                <a:cubicBezTo>
                  <a:pt x="3326" y="16816"/>
                  <a:pt x="3298" y="16842"/>
                  <a:pt x="3326" y="16842"/>
                </a:cubicBezTo>
                <a:cubicBezTo>
                  <a:pt x="3326" y="16816"/>
                  <a:pt x="3326" y="16816"/>
                  <a:pt x="3326" y="16816"/>
                </a:cubicBezTo>
                <a:lnTo>
                  <a:pt x="3352" y="16762"/>
                </a:lnTo>
                <a:cubicBezTo>
                  <a:pt x="3379" y="16762"/>
                  <a:pt x="3379" y="16735"/>
                  <a:pt x="3406" y="16762"/>
                </a:cubicBezTo>
                <a:lnTo>
                  <a:pt x="3433" y="16762"/>
                </a:lnTo>
                <a:cubicBezTo>
                  <a:pt x="3433" y="16735"/>
                  <a:pt x="3433" y="16735"/>
                  <a:pt x="3433" y="16735"/>
                </a:cubicBezTo>
                <a:cubicBezTo>
                  <a:pt x="3460" y="16708"/>
                  <a:pt x="3460" y="16708"/>
                  <a:pt x="3460" y="16708"/>
                </a:cubicBezTo>
                <a:cubicBezTo>
                  <a:pt x="3460" y="16682"/>
                  <a:pt x="3460" y="16682"/>
                  <a:pt x="3460" y="16682"/>
                </a:cubicBezTo>
                <a:cubicBezTo>
                  <a:pt x="3486" y="16682"/>
                  <a:pt x="3486" y="16655"/>
                  <a:pt x="3486" y="16655"/>
                </a:cubicBezTo>
                <a:cubicBezTo>
                  <a:pt x="3460" y="16655"/>
                  <a:pt x="3460" y="16655"/>
                  <a:pt x="3460" y="16655"/>
                </a:cubicBezTo>
                <a:cubicBezTo>
                  <a:pt x="3460" y="16628"/>
                  <a:pt x="3460" y="16628"/>
                  <a:pt x="3460" y="16628"/>
                </a:cubicBezTo>
                <a:lnTo>
                  <a:pt x="3406" y="16628"/>
                </a:lnTo>
                <a:cubicBezTo>
                  <a:pt x="3406" y="16628"/>
                  <a:pt x="3433" y="16628"/>
                  <a:pt x="3433" y="16601"/>
                </a:cubicBezTo>
                <a:cubicBezTo>
                  <a:pt x="3406" y="16601"/>
                  <a:pt x="3379" y="16601"/>
                  <a:pt x="3352" y="16601"/>
                </a:cubicBezTo>
                <a:cubicBezTo>
                  <a:pt x="3352" y="16628"/>
                  <a:pt x="3326" y="16628"/>
                  <a:pt x="3326" y="16628"/>
                </a:cubicBezTo>
                <a:cubicBezTo>
                  <a:pt x="3298" y="16628"/>
                  <a:pt x="3298" y="16601"/>
                  <a:pt x="3298" y="16601"/>
                </a:cubicBezTo>
                <a:cubicBezTo>
                  <a:pt x="3326" y="16601"/>
                  <a:pt x="3326" y="16601"/>
                  <a:pt x="3326" y="16601"/>
                </a:cubicBezTo>
                <a:lnTo>
                  <a:pt x="3352" y="16601"/>
                </a:lnTo>
                <a:lnTo>
                  <a:pt x="3379" y="16548"/>
                </a:lnTo>
                <a:cubicBezTo>
                  <a:pt x="3379" y="16574"/>
                  <a:pt x="3379" y="16574"/>
                  <a:pt x="3379" y="16574"/>
                </a:cubicBezTo>
                <a:cubicBezTo>
                  <a:pt x="3379" y="16601"/>
                  <a:pt x="3352" y="16601"/>
                  <a:pt x="3379" y="16601"/>
                </a:cubicBezTo>
                <a:cubicBezTo>
                  <a:pt x="3379" y="16574"/>
                  <a:pt x="3379" y="16574"/>
                  <a:pt x="3379" y="16574"/>
                </a:cubicBezTo>
                <a:cubicBezTo>
                  <a:pt x="3406" y="16548"/>
                  <a:pt x="3406" y="16548"/>
                  <a:pt x="3406" y="16574"/>
                </a:cubicBezTo>
                <a:cubicBezTo>
                  <a:pt x="3406" y="16574"/>
                  <a:pt x="3379" y="16574"/>
                  <a:pt x="3406" y="16574"/>
                </a:cubicBezTo>
                <a:lnTo>
                  <a:pt x="3433" y="16574"/>
                </a:lnTo>
                <a:cubicBezTo>
                  <a:pt x="3433" y="16548"/>
                  <a:pt x="3433" y="16548"/>
                  <a:pt x="3433" y="16548"/>
                </a:cubicBezTo>
                <a:cubicBezTo>
                  <a:pt x="3460" y="16548"/>
                  <a:pt x="3460" y="16520"/>
                  <a:pt x="3460" y="16520"/>
                </a:cubicBezTo>
                <a:cubicBezTo>
                  <a:pt x="3460" y="16520"/>
                  <a:pt x="3486" y="16520"/>
                  <a:pt x="3460" y="16494"/>
                </a:cubicBezTo>
                <a:cubicBezTo>
                  <a:pt x="3460" y="16494"/>
                  <a:pt x="3406" y="16467"/>
                  <a:pt x="3433" y="16467"/>
                </a:cubicBezTo>
                <a:cubicBezTo>
                  <a:pt x="3433" y="16467"/>
                  <a:pt x="3433" y="16467"/>
                  <a:pt x="3460" y="16467"/>
                </a:cubicBezTo>
                <a:lnTo>
                  <a:pt x="3486" y="16494"/>
                </a:lnTo>
                <a:cubicBezTo>
                  <a:pt x="3486" y="16467"/>
                  <a:pt x="3460" y="16467"/>
                  <a:pt x="3460" y="16440"/>
                </a:cubicBezTo>
                <a:lnTo>
                  <a:pt x="3486" y="16440"/>
                </a:lnTo>
                <a:lnTo>
                  <a:pt x="3486" y="16413"/>
                </a:lnTo>
                <a:lnTo>
                  <a:pt x="3513" y="16413"/>
                </a:lnTo>
                <a:cubicBezTo>
                  <a:pt x="3486" y="16386"/>
                  <a:pt x="3486" y="16386"/>
                  <a:pt x="3486" y="16386"/>
                </a:cubicBezTo>
                <a:lnTo>
                  <a:pt x="3486" y="16360"/>
                </a:lnTo>
                <a:cubicBezTo>
                  <a:pt x="3486" y="16360"/>
                  <a:pt x="3486" y="16386"/>
                  <a:pt x="3513" y="16360"/>
                </a:cubicBezTo>
                <a:lnTo>
                  <a:pt x="3513" y="16333"/>
                </a:lnTo>
                <a:cubicBezTo>
                  <a:pt x="3513" y="16333"/>
                  <a:pt x="3540" y="16333"/>
                  <a:pt x="3540" y="16360"/>
                </a:cubicBezTo>
                <a:cubicBezTo>
                  <a:pt x="3540" y="16360"/>
                  <a:pt x="3567" y="16360"/>
                  <a:pt x="3540" y="16386"/>
                </a:cubicBezTo>
                <a:cubicBezTo>
                  <a:pt x="3513" y="16413"/>
                  <a:pt x="3513" y="16440"/>
                  <a:pt x="3513" y="16440"/>
                </a:cubicBezTo>
                <a:cubicBezTo>
                  <a:pt x="3540" y="16440"/>
                  <a:pt x="3540" y="16413"/>
                  <a:pt x="3540" y="16440"/>
                </a:cubicBezTo>
                <a:cubicBezTo>
                  <a:pt x="3540" y="16440"/>
                  <a:pt x="3513" y="16467"/>
                  <a:pt x="3513" y="16494"/>
                </a:cubicBezTo>
                <a:cubicBezTo>
                  <a:pt x="3540" y="16494"/>
                  <a:pt x="3540" y="16494"/>
                  <a:pt x="3540" y="16494"/>
                </a:cubicBezTo>
                <a:cubicBezTo>
                  <a:pt x="3540" y="16467"/>
                  <a:pt x="3567" y="16440"/>
                  <a:pt x="3567" y="16467"/>
                </a:cubicBezTo>
                <a:cubicBezTo>
                  <a:pt x="3567" y="16467"/>
                  <a:pt x="3567" y="16467"/>
                  <a:pt x="3540" y="16494"/>
                </a:cubicBezTo>
                <a:lnTo>
                  <a:pt x="3567" y="16494"/>
                </a:lnTo>
                <a:cubicBezTo>
                  <a:pt x="3567" y="16494"/>
                  <a:pt x="3567" y="16467"/>
                  <a:pt x="3567" y="16440"/>
                </a:cubicBezTo>
                <a:cubicBezTo>
                  <a:pt x="3594" y="16413"/>
                  <a:pt x="3594" y="16413"/>
                  <a:pt x="3620" y="16413"/>
                </a:cubicBezTo>
                <a:lnTo>
                  <a:pt x="3648" y="16413"/>
                </a:lnTo>
                <a:lnTo>
                  <a:pt x="3648" y="16386"/>
                </a:lnTo>
                <a:lnTo>
                  <a:pt x="3674" y="16386"/>
                </a:lnTo>
                <a:lnTo>
                  <a:pt x="3701" y="16360"/>
                </a:lnTo>
                <a:cubicBezTo>
                  <a:pt x="3727" y="16360"/>
                  <a:pt x="3727" y="16360"/>
                  <a:pt x="3727" y="16360"/>
                </a:cubicBezTo>
                <a:cubicBezTo>
                  <a:pt x="3755" y="16360"/>
                  <a:pt x="3755" y="16360"/>
                  <a:pt x="3755" y="16360"/>
                </a:cubicBezTo>
                <a:cubicBezTo>
                  <a:pt x="3755" y="16360"/>
                  <a:pt x="3755" y="16386"/>
                  <a:pt x="3782" y="16386"/>
                </a:cubicBezTo>
                <a:cubicBezTo>
                  <a:pt x="3782" y="16360"/>
                  <a:pt x="3755" y="16360"/>
                  <a:pt x="3782" y="16360"/>
                </a:cubicBezTo>
                <a:lnTo>
                  <a:pt x="3782" y="16333"/>
                </a:lnTo>
                <a:cubicBezTo>
                  <a:pt x="3808" y="16333"/>
                  <a:pt x="3808" y="16333"/>
                  <a:pt x="3808" y="16333"/>
                </a:cubicBezTo>
                <a:cubicBezTo>
                  <a:pt x="3782" y="16333"/>
                  <a:pt x="3782" y="16333"/>
                  <a:pt x="3782" y="16306"/>
                </a:cubicBezTo>
                <a:cubicBezTo>
                  <a:pt x="3782" y="16279"/>
                  <a:pt x="3782" y="16253"/>
                  <a:pt x="3808" y="16253"/>
                </a:cubicBezTo>
                <a:cubicBezTo>
                  <a:pt x="3808" y="16253"/>
                  <a:pt x="3808" y="16253"/>
                  <a:pt x="3808" y="16226"/>
                </a:cubicBezTo>
                <a:cubicBezTo>
                  <a:pt x="3808" y="16226"/>
                  <a:pt x="3782" y="16226"/>
                  <a:pt x="3808" y="16198"/>
                </a:cubicBezTo>
                <a:lnTo>
                  <a:pt x="3835" y="16172"/>
                </a:lnTo>
                <a:cubicBezTo>
                  <a:pt x="3862" y="16172"/>
                  <a:pt x="3862" y="16172"/>
                  <a:pt x="3889" y="16172"/>
                </a:cubicBezTo>
                <a:cubicBezTo>
                  <a:pt x="3889" y="16172"/>
                  <a:pt x="3889" y="16145"/>
                  <a:pt x="3889" y="16172"/>
                </a:cubicBezTo>
                <a:cubicBezTo>
                  <a:pt x="3915" y="16172"/>
                  <a:pt x="3889" y="16198"/>
                  <a:pt x="3915" y="16198"/>
                </a:cubicBezTo>
                <a:cubicBezTo>
                  <a:pt x="3915" y="16226"/>
                  <a:pt x="3915" y="16198"/>
                  <a:pt x="3915" y="16198"/>
                </a:cubicBezTo>
                <a:cubicBezTo>
                  <a:pt x="3942" y="16198"/>
                  <a:pt x="3942" y="16172"/>
                  <a:pt x="3969" y="16172"/>
                </a:cubicBezTo>
                <a:lnTo>
                  <a:pt x="3996" y="16172"/>
                </a:lnTo>
                <a:cubicBezTo>
                  <a:pt x="3969" y="16198"/>
                  <a:pt x="3969" y="16198"/>
                  <a:pt x="3969" y="16198"/>
                </a:cubicBezTo>
                <a:lnTo>
                  <a:pt x="3996" y="16198"/>
                </a:lnTo>
                <a:lnTo>
                  <a:pt x="4023" y="16172"/>
                </a:lnTo>
                <a:cubicBezTo>
                  <a:pt x="4023" y="16172"/>
                  <a:pt x="4049" y="16198"/>
                  <a:pt x="4077" y="16198"/>
                </a:cubicBezTo>
                <a:lnTo>
                  <a:pt x="4103" y="16198"/>
                </a:lnTo>
                <a:cubicBezTo>
                  <a:pt x="4103" y="16172"/>
                  <a:pt x="4103" y="16172"/>
                  <a:pt x="4130" y="16172"/>
                </a:cubicBezTo>
                <a:cubicBezTo>
                  <a:pt x="4130" y="16172"/>
                  <a:pt x="4130" y="16172"/>
                  <a:pt x="4157" y="16172"/>
                </a:cubicBezTo>
                <a:lnTo>
                  <a:pt x="4157" y="16145"/>
                </a:lnTo>
                <a:cubicBezTo>
                  <a:pt x="4157" y="16145"/>
                  <a:pt x="4184" y="16145"/>
                  <a:pt x="4211" y="16119"/>
                </a:cubicBezTo>
                <a:cubicBezTo>
                  <a:pt x="4264" y="16119"/>
                  <a:pt x="4290" y="16119"/>
                  <a:pt x="4317" y="16145"/>
                </a:cubicBezTo>
                <a:cubicBezTo>
                  <a:pt x="4344" y="16145"/>
                  <a:pt x="4398" y="16172"/>
                  <a:pt x="4398" y="16172"/>
                </a:cubicBezTo>
                <a:cubicBezTo>
                  <a:pt x="4424" y="16198"/>
                  <a:pt x="4424" y="16198"/>
                  <a:pt x="4424" y="16198"/>
                </a:cubicBezTo>
                <a:cubicBezTo>
                  <a:pt x="4424" y="16226"/>
                  <a:pt x="4398" y="16226"/>
                  <a:pt x="4424" y="16226"/>
                </a:cubicBezTo>
                <a:lnTo>
                  <a:pt x="4451" y="16198"/>
                </a:lnTo>
                <a:cubicBezTo>
                  <a:pt x="4451" y="16198"/>
                  <a:pt x="4424" y="16198"/>
                  <a:pt x="4451" y="16172"/>
                </a:cubicBezTo>
                <a:lnTo>
                  <a:pt x="4477" y="16172"/>
                </a:lnTo>
                <a:lnTo>
                  <a:pt x="4477" y="16145"/>
                </a:lnTo>
                <a:cubicBezTo>
                  <a:pt x="4451" y="16145"/>
                  <a:pt x="4451" y="16172"/>
                  <a:pt x="4451" y="16172"/>
                </a:cubicBezTo>
                <a:cubicBezTo>
                  <a:pt x="4424" y="16172"/>
                  <a:pt x="4424" y="16145"/>
                  <a:pt x="4424" y="16145"/>
                </a:cubicBezTo>
                <a:cubicBezTo>
                  <a:pt x="4398" y="16145"/>
                  <a:pt x="4370" y="16145"/>
                  <a:pt x="4398" y="16119"/>
                </a:cubicBezTo>
                <a:cubicBezTo>
                  <a:pt x="4424" y="16119"/>
                  <a:pt x="4451" y="16119"/>
                  <a:pt x="4424" y="16119"/>
                </a:cubicBezTo>
                <a:cubicBezTo>
                  <a:pt x="4424" y="16091"/>
                  <a:pt x="4424" y="16091"/>
                  <a:pt x="4424" y="16091"/>
                </a:cubicBezTo>
                <a:cubicBezTo>
                  <a:pt x="4398" y="16091"/>
                  <a:pt x="4398" y="16091"/>
                  <a:pt x="4398" y="16091"/>
                </a:cubicBezTo>
                <a:cubicBezTo>
                  <a:pt x="4424" y="16065"/>
                  <a:pt x="4424" y="16065"/>
                  <a:pt x="4451" y="16065"/>
                </a:cubicBezTo>
                <a:cubicBezTo>
                  <a:pt x="4451" y="16065"/>
                  <a:pt x="4451" y="16038"/>
                  <a:pt x="4451" y="16065"/>
                </a:cubicBezTo>
                <a:cubicBezTo>
                  <a:pt x="4477" y="16065"/>
                  <a:pt x="4477" y="16065"/>
                  <a:pt x="4477" y="16065"/>
                </a:cubicBezTo>
                <a:cubicBezTo>
                  <a:pt x="4477" y="16091"/>
                  <a:pt x="4451" y="16119"/>
                  <a:pt x="4477" y="16119"/>
                </a:cubicBezTo>
                <a:cubicBezTo>
                  <a:pt x="4505" y="16119"/>
                  <a:pt x="4505" y="16119"/>
                  <a:pt x="4505" y="16119"/>
                </a:cubicBezTo>
                <a:cubicBezTo>
                  <a:pt x="4531" y="16119"/>
                  <a:pt x="4558" y="16119"/>
                  <a:pt x="4558" y="16119"/>
                </a:cubicBezTo>
                <a:cubicBezTo>
                  <a:pt x="4558" y="16145"/>
                  <a:pt x="4558" y="16145"/>
                  <a:pt x="4558" y="16145"/>
                </a:cubicBezTo>
                <a:cubicBezTo>
                  <a:pt x="4531" y="16145"/>
                  <a:pt x="4531" y="16172"/>
                  <a:pt x="4531" y="16172"/>
                </a:cubicBezTo>
                <a:cubicBezTo>
                  <a:pt x="4531" y="16198"/>
                  <a:pt x="4531" y="16198"/>
                  <a:pt x="4558" y="16198"/>
                </a:cubicBezTo>
                <a:cubicBezTo>
                  <a:pt x="4558" y="16226"/>
                  <a:pt x="4558" y="16198"/>
                  <a:pt x="4585" y="16226"/>
                </a:cubicBezTo>
                <a:lnTo>
                  <a:pt x="4612" y="16226"/>
                </a:lnTo>
                <a:cubicBezTo>
                  <a:pt x="4612" y="16226"/>
                  <a:pt x="4585" y="16226"/>
                  <a:pt x="4612" y="16253"/>
                </a:cubicBezTo>
                <a:lnTo>
                  <a:pt x="4665" y="16226"/>
                </a:lnTo>
                <a:cubicBezTo>
                  <a:pt x="4692" y="16226"/>
                  <a:pt x="4692" y="16226"/>
                  <a:pt x="4719" y="16226"/>
                </a:cubicBezTo>
                <a:lnTo>
                  <a:pt x="4746" y="16198"/>
                </a:lnTo>
                <a:cubicBezTo>
                  <a:pt x="4746" y="16198"/>
                  <a:pt x="4719" y="16226"/>
                  <a:pt x="4746" y="16253"/>
                </a:cubicBezTo>
                <a:lnTo>
                  <a:pt x="4773" y="16253"/>
                </a:lnTo>
                <a:cubicBezTo>
                  <a:pt x="4799" y="16253"/>
                  <a:pt x="4773" y="16279"/>
                  <a:pt x="4799" y="16279"/>
                </a:cubicBezTo>
                <a:cubicBezTo>
                  <a:pt x="4799" y="16253"/>
                  <a:pt x="4799" y="16279"/>
                  <a:pt x="4827" y="16253"/>
                </a:cubicBezTo>
                <a:cubicBezTo>
                  <a:pt x="4827" y="16253"/>
                  <a:pt x="4827" y="16253"/>
                  <a:pt x="4827" y="16279"/>
                </a:cubicBezTo>
                <a:lnTo>
                  <a:pt x="4799" y="16279"/>
                </a:lnTo>
                <a:cubicBezTo>
                  <a:pt x="4799" y="16306"/>
                  <a:pt x="4827" y="16306"/>
                  <a:pt x="4827" y="16333"/>
                </a:cubicBezTo>
                <a:cubicBezTo>
                  <a:pt x="4827" y="16333"/>
                  <a:pt x="4827" y="16333"/>
                  <a:pt x="4827" y="16360"/>
                </a:cubicBezTo>
                <a:cubicBezTo>
                  <a:pt x="4827" y="16360"/>
                  <a:pt x="4853" y="16360"/>
                  <a:pt x="4880" y="16386"/>
                </a:cubicBezTo>
                <a:cubicBezTo>
                  <a:pt x="4880" y="16386"/>
                  <a:pt x="4880" y="16386"/>
                  <a:pt x="4907" y="16386"/>
                </a:cubicBezTo>
                <a:cubicBezTo>
                  <a:pt x="4907" y="16413"/>
                  <a:pt x="4907" y="16413"/>
                  <a:pt x="4907" y="16386"/>
                </a:cubicBezTo>
                <a:cubicBezTo>
                  <a:pt x="4907" y="16386"/>
                  <a:pt x="4907" y="16386"/>
                  <a:pt x="4907" y="16360"/>
                </a:cubicBezTo>
                <a:cubicBezTo>
                  <a:pt x="4934" y="16360"/>
                  <a:pt x="4934" y="16360"/>
                  <a:pt x="4907" y="16360"/>
                </a:cubicBezTo>
                <a:lnTo>
                  <a:pt x="4907" y="16333"/>
                </a:lnTo>
                <a:cubicBezTo>
                  <a:pt x="4907" y="16306"/>
                  <a:pt x="4907" y="16306"/>
                  <a:pt x="4907" y="16306"/>
                </a:cubicBezTo>
                <a:cubicBezTo>
                  <a:pt x="4907" y="16279"/>
                  <a:pt x="4907" y="16253"/>
                  <a:pt x="4907" y="16253"/>
                </a:cubicBezTo>
                <a:cubicBezTo>
                  <a:pt x="4934" y="16279"/>
                  <a:pt x="4934" y="16279"/>
                  <a:pt x="4934" y="16279"/>
                </a:cubicBezTo>
                <a:cubicBezTo>
                  <a:pt x="4961" y="16279"/>
                  <a:pt x="4934" y="16306"/>
                  <a:pt x="4934" y="16306"/>
                </a:cubicBezTo>
                <a:cubicBezTo>
                  <a:pt x="4961" y="16306"/>
                  <a:pt x="4987" y="16306"/>
                  <a:pt x="4987" y="16306"/>
                </a:cubicBezTo>
                <a:cubicBezTo>
                  <a:pt x="4961" y="16333"/>
                  <a:pt x="4961" y="16333"/>
                  <a:pt x="4961" y="16333"/>
                </a:cubicBezTo>
                <a:cubicBezTo>
                  <a:pt x="4961" y="16333"/>
                  <a:pt x="4987" y="16333"/>
                  <a:pt x="4961" y="16360"/>
                </a:cubicBezTo>
                <a:cubicBezTo>
                  <a:pt x="4961" y="16360"/>
                  <a:pt x="4961" y="16360"/>
                  <a:pt x="4934" y="16360"/>
                </a:cubicBezTo>
                <a:lnTo>
                  <a:pt x="4934" y="16386"/>
                </a:lnTo>
                <a:lnTo>
                  <a:pt x="4961" y="16386"/>
                </a:lnTo>
                <a:cubicBezTo>
                  <a:pt x="4961" y="16413"/>
                  <a:pt x="4987" y="16413"/>
                  <a:pt x="4987" y="16413"/>
                </a:cubicBezTo>
                <a:cubicBezTo>
                  <a:pt x="5014" y="16413"/>
                  <a:pt x="5014" y="16386"/>
                  <a:pt x="5014" y="16386"/>
                </a:cubicBezTo>
                <a:cubicBezTo>
                  <a:pt x="5041" y="16386"/>
                  <a:pt x="5068" y="16386"/>
                  <a:pt x="5068" y="16386"/>
                </a:cubicBezTo>
                <a:cubicBezTo>
                  <a:pt x="5068" y="16386"/>
                  <a:pt x="5041" y="16360"/>
                  <a:pt x="5041" y="16333"/>
                </a:cubicBezTo>
                <a:cubicBezTo>
                  <a:pt x="5068" y="16306"/>
                  <a:pt x="5068" y="16279"/>
                  <a:pt x="5068" y="16279"/>
                </a:cubicBezTo>
                <a:cubicBezTo>
                  <a:pt x="5068" y="16279"/>
                  <a:pt x="5068" y="16226"/>
                  <a:pt x="5094" y="16226"/>
                </a:cubicBezTo>
                <a:lnTo>
                  <a:pt x="5121" y="16198"/>
                </a:lnTo>
                <a:cubicBezTo>
                  <a:pt x="5149" y="16198"/>
                  <a:pt x="5149" y="16198"/>
                  <a:pt x="5149" y="16172"/>
                </a:cubicBezTo>
                <a:cubicBezTo>
                  <a:pt x="5149" y="16145"/>
                  <a:pt x="5149" y="16145"/>
                  <a:pt x="5149" y="16145"/>
                </a:cubicBezTo>
                <a:cubicBezTo>
                  <a:pt x="5121" y="16145"/>
                  <a:pt x="5121" y="16145"/>
                  <a:pt x="5121" y="16145"/>
                </a:cubicBezTo>
                <a:cubicBezTo>
                  <a:pt x="5121" y="16145"/>
                  <a:pt x="5149" y="16119"/>
                  <a:pt x="5121" y="16119"/>
                </a:cubicBezTo>
                <a:lnTo>
                  <a:pt x="5121" y="16091"/>
                </a:lnTo>
                <a:cubicBezTo>
                  <a:pt x="5094" y="16091"/>
                  <a:pt x="5094" y="16119"/>
                  <a:pt x="5094" y="16091"/>
                </a:cubicBezTo>
                <a:cubicBezTo>
                  <a:pt x="5094" y="16091"/>
                  <a:pt x="5094" y="16091"/>
                  <a:pt x="5068" y="16091"/>
                </a:cubicBezTo>
                <a:lnTo>
                  <a:pt x="5014" y="16091"/>
                </a:lnTo>
                <a:cubicBezTo>
                  <a:pt x="5041" y="16091"/>
                  <a:pt x="5041" y="16065"/>
                  <a:pt x="5041" y="16065"/>
                </a:cubicBezTo>
                <a:lnTo>
                  <a:pt x="5068" y="16065"/>
                </a:lnTo>
                <a:cubicBezTo>
                  <a:pt x="5068" y="16065"/>
                  <a:pt x="5014" y="16011"/>
                  <a:pt x="5041" y="16038"/>
                </a:cubicBezTo>
                <a:lnTo>
                  <a:pt x="5068" y="16038"/>
                </a:lnTo>
                <a:cubicBezTo>
                  <a:pt x="5068" y="16065"/>
                  <a:pt x="5094" y="16038"/>
                  <a:pt x="5094" y="16065"/>
                </a:cubicBezTo>
                <a:cubicBezTo>
                  <a:pt x="5094" y="16065"/>
                  <a:pt x="5121" y="16038"/>
                  <a:pt x="5121" y="16065"/>
                </a:cubicBezTo>
                <a:cubicBezTo>
                  <a:pt x="5121" y="16065"/>
                  <a:pt x="5094" y="16065"/>
                  <a:pt x="5121" y="16065"/>
                </a:cubicBezTo>
                <a:cubicBezTo>
                  <a:pt x="5121" y="16065"/>
                  <a:pt x="5149" y="16065"/>
                  <a:pt x="5149" y="16091"/>
                </a:cubicBezTo>
                <a:lnTo>
                  <a:pt x="5121" y="16091"/>
                </a:lnTo>
                <a:cubicBezTo>
                  <a:pt x="5149" y="16091"/>
                  <a:pt x="5149" y="16091"/>
                  <a:pt x="5149" y="16119"/>
                </a:cubicBezTo>
                <a:cubicBezTo>
                  <a:pt x="5149" y="16119"/>
                  <a:pt x="5149" y="16145"/>
                  <a:pt x="5149" y="16172"/>
                </a:cubicBezTo>
                <a:cubicBezTo>
                  <a:pt x="5149" y="16172"/>
                  <a:pt x="5175" y="16172"/>
                  <a:pt x="5202" y="16172"/>
                </a:cubicBezTo>
                <a:lnTo>
                  <a:pt x="5202" y="16145"/>
                </a:lnTo>
                <a:lnTo>
                  <a:pt x="5202" y="16119"/>
                </a:lnTo>
                <a:lnTo>
                  <a:pt x="5228" y="16119"/>
                </a:lnTo>
                <a:cubicBezTo>
                  <a:pt x="5228" y="16091"/>
                  <a:pt x="5228" y="16091"/>
                  <a:pt x="5228" y="16091"/>
                </a:cubicBezTo>
                <a:lnTo>
                  <a:pt x="5228" y="16065"/>
                </a:lnTo>
                <a:cubicBezTo>
                  <a:pt x="5228" y="16065"/>
                  <a:pt x="5175" y="16091"/>
                  <a:pt x="5175" y="16065"/>
                </a:cubicBezTo>
                <a:cubicBezTo>
                  <a:pt x="5175" y="16065"/>
                  <a:pt x="5149" y="16038"/>
                  <a:pt x="5149" y="16011"/>
                </a:cubicBezTo>
                <a:cubicBezTo>
                  <a:pt x="5175" y="16011"/>
                  <a:pt x="5175" y="15957"/>
                  <a:pt x="5202" y="15957"/>
                </a:cubicBezTo>
                <a:cubicBezTo>
                  <a:pt x="5202" y="15957"/>
                  <a:pt x="5202" y="15957"/>
                  <a:pt x="5228" y="15957"/>
                </a:cubicBezTo>
                <a:cubicBezTo>
                  <a:pt x="5228" y="15957"/>
                  <a:pt x="5256" y="15984"/>
                  <a:pt x="5256" y="15957"/>
                </a:cubicBezTo>
                <a:cubicBezTo>
                  <a:pt x="5228" y="15957"/>
                  <a:pt x="5202" y="15931"/>
                  <a:pt x="5202" y="15931"/>
                </a:cubicBezTo>
                <a:cubicBezTo>
                  <a:pt x="5202" y="15904"/>
                  <a:pt x="5228" y="15823"/>
                  <a:pt x="5228" y="15823"/>
                </a:cubicBezTo>
                <a:cubicBezTo>
                  <a:pt x="5228" y="15823"/>
                  <a:pt x="5175" y="15823"/>
                  <a:pt x="5149" y="15823"/>
                </a:cubicBezTo>
                <a:lnTo>
                  <a:pt x="5121" y="15823"/>
                </a:lnTo>
                <a:cubicBezTo>
                  <a:pt x="5121" y="15823"/>
                  <a:pt x="5149" y="15797"/>
                  <a:pt x="5175" y="15797"/>
                </a:cubicBezTo>
                <a:cubicBezTo>
                  <a:pt x="5202" y="15823"/>
                  <a:pt x="5228" y="15823"/>
                  <a:pt x="5228" y="15797"/>
                </a:cubicBezTo>
                <a:cubicBezTo>
                  <a:pt x="5256" y="15797"/>
                  <a:pt x="5256" y="15769"/>
                  <a:pt x="5256" y="15769"/>
                </a:cubicBezTo>
                <a:cubicBezTo>
                  <a:pt x="5256" y="15743"/>
                  <a:pt x="5256" y="15743"/>
                  <a:pt x="5282" y="15743"/>
                </a:cubicBezTo>
                <a:cubicBezTo>
                  <a:pt x="5282" y="15743"/>
                  <a:pt x="5282" y="15743"/>
                  <a:pt x="5282" y="15716"/>
                </a:cubicBezTo>
                <a:cubicBezTo>
                  <a:pt x="5282" y="15716"/>
                  <a:pt x="5282" y="15690"/>
                  <a:pt x="5282" y="15662"/>
                </a:cubicBezTo>
                <a:lnTo>
                  <a:pt x="5282" y="15635"/>
                </a:lnTo>
                <a:cubicBezTo>
                  <a:pt x="5282" y="15609"/>
                  <a:pt x="5256" y="15609"/>
                  <a:pt x="5256" y="15609"/>
                </a:cubicBezTo>
                <a:cubicBezTo>
                  <a:pt x="5256" y="15582"/>
                  <a:pt x="5256" y="15582"/>
                  <a:pt x="5256" y="15555"/>
                </a:cubicBezTo>
                <a:cubicBezTo>
                  <a:pt x="5256" y="15555"/>
                  <a:pt x="5228" y="15528"/>
                  <a:pt x="5256" y="15555"/>
                </a:cubicBezTo>
                <a:cubicBezTo>
                  <a:pt x="5256" y="15555"/>
                  <a:pt x="5282" y="15555"/>
                  <a:pt x="5282" y="15582"/>
                </a:cubicBezTo>
                <a:cubicBezTo>
                  <a:pt x="5309" y="15609"/>
                  <a:pt x="5309" y="15609"/>
                  <a:pt x="5309" y="15635"/>
                </a:cubicBezTo>
                <a:cubicBezTo>
                  <a:pt x="5309" y="15635"/>
                  <a:pt x="5336" y="15635"/>
                  <a:pt x="5336" y="15662"/>
                </a:cubicBezTo>
                <a:cubicBezTo>
                  <a:pt x="5336" y="15690"/>
                  <a:pt x="5309" y="15690"/>
                  <a:pt x="5336" y="15690"/>
                </a:cubicBezTo>
                <a:cubicBezTo>
                  <a:pt x="5336" y="15690"/>
                  <a:pt x="5363" y="15690"/>
                  <a:pt x="5390" y="15690"/>
                </a:cubicBezTo>
                <a:lnTo>
                  <a:pt x="5416" y="15662"/>
                </a:lnTo>
                <a:cubicBezTo>
                  <a:pt x="5443" y="15662"/>
                  <a:pt x="5443" y="15635"/>
                  <a:pt x="5443" y="15635"/>
                </a:cubicBezTo>
                <a:cubicBezTo>
                  <a:pt x="5443" y="15662"/>
                  <a:pt x="5443" y="15662"/>
                  <a:pt x="5470" y="15635"/>
                </a:cubicBezTo>
                <a:cubicBezTo>
                  <a:pt x="5470" y="15635"/>
                  <a:pt x="5470" y="15609"/>
                  <a:pt x="5497" y="15582"/>
                </a:cubicBezTo>
                <a:cubicBezTo>
                  <a:pt x="5524" y="15582"/>
                  <a:pt x="5578" y="15555"/>
                  <a:pt x="5631" y="15555"/>
                </a:cubicBezTo>
                <a:cubicBezTo>
                  <a:pt x="5657" y="15555"/>
                  <a:pt x="5685" y="15582"/>
                  <a:pt x="5685" y="15555"/>
                </a:cubicBezTo>
                <a:lnTo>
                  <a:pt x="5712" y="15528"/>
                </a:lnTo>
                <a:cubicBezTo>
                  <a:pt x="5738" y="15528"/>
                  <a:pt x="5765" y="15528"/>
                  <a:pt x="5792" y="15528"/>
                </a:cubicBezTo>
                <a:cubicBezTo>
                  <a:pt x="5792" y="15528"/>
                  <a:pt x="5845" y="15502"/>
                  <a:pt x="5872" y="15502"/>
                </a:cubicBezTo>
                <a:cubicBezTo>
                  <a:pt x="5872" y="15502"/>
                  <a:pt x="5872" y="15475"/>
                  <a:pt x="5899" y="15475"/>
                </a:cubicBezTo>
                <a:cubicBezTo>
                  <a:pt x="5926" y="15475"/>
                  <a:pt x="5979" y="15502"/>
                  <a:pt x="6007" y="15502"/>
                </a:cubicBezTo>
                <a:cubicBezTo>
                  <a:pt x="6007" y="15502"/>
                  <a:pt x="6007" y="15502"/>
                  <a:pt x="6033" y="15502"/>
                </a:cubicBezTo>
                <a:cubicBezTo>
                  <a:pt x="6033" y="15528"/>
                  <a:pt x="6167" y="15555"/>
                  <a:pt x="6221" y="15609"/>
                </a:cubicBezTo>
                <a:cubicBezTo>
                  <a:pt x="6301" y="15690"/>
                  <a:pt x="6382" y="15743"/>
                  <a:pt x="6408" y="15769"/>
                </a:cubicBezTo>
                <a:cubicBezTo>
                  <a:pt x="6408" y="15797"/>
                  <a:pt x="6408" y="15797"/>
                  <a:pt x="6408" y="15797"/>
                </a:cubicBezTo>
                <a:cubicBezTo>
                  <a:pt x="6408" y="15823"/>
                  <a:pt x="6382" y="15877"/>
                  <a:pt x="6408" y="15850"/>
                </a:cubicBezTo>
                <a:cubicBezTo>
                  <a:pt x="6408" y="15850"/>
                  <a:pt x="6408" y="15823"/>
                  <a:pt x="6436" y="15823"/>
                </a:cubicBezTo>
                <a:lnTo>
                  <a:pt x="6436" y="15797"/>
                </a:lnTo>
                <a:lnTo>
                  <a:pt x="6436" y="15769"/>
                </a:lnTo>
                <a:cubicBezTo>
                  <a:pt x="6408" y="15769"/>
                  <a:pt x="6408" y="15769"/>
                  <a:pt x="6408" y="15769"/>
                </a:cubicBezTo>
                <a:cubicBezTo>
                  <a:pt x="6408" y="15743"/>
                  <a:pt x="6382" y="15743"/>
                  <a:pt x="6382" y="15743"/>
                </a:cubicBezTo>
                <a:cubicBezTo>
                  <a:pt x="6382" y="15716"/>
                  <a:pt x="6408" y="15716"/>
                  <a:pt x="6408" y="15716"/>
                </a:cubicBezTo>
                <a:cubicBezTo>
                  <a:pt x="6408" y="15690"/>
                  <a:pt x="6408" y="15690"/>
                  <a:pt x="6408" y="15690"/>
                </a:cubicBezTo>
                <a:cubicBezTo>
                  <a:pt x="6408" y="15662"/>
                  <a:pt x="6436" y="15635"/>
                  <a:pt x="6462" y="15662"/>
                </a:cubicBezTo>
                <a:cubicBezTo>
                  <a:pt x="6516" y="15662"/>
                  <a:pt x="6516" y="15635"/>
                  <a:pt x="6543" y="15662"/>
                </a:cubicBezTo>
                <a:cubicBezTo>
                  <a:pt x="6570" y="15690"/>
                  <a:pt x="6570" y="15662"/>
                  <a:pt x="6596" y="15662"/>
                </a:cubicBezTo>
                <a:cubicBezTo>
                  <a:pt x="6623" y="15690"/>
                  <a:pt x="6677" y="15690"/>
                  <a:pt x="6677" y="15690"/>
                </a:cubicBezTo>
                <a:lnTo>
                  <a:pt x="6677" y="15662"/>
                </a:lnTo>
                <a:cubicBezTo>
                  <a:pt x="6704" y="15690"/>
                  <a:pt x="6758" y="15690"/>
                  <a:pt x="6758" y="15690"/>
                </a:cubicBezTo>
                <a:cubicBezTo>
                  <a:pt x="6784" y="15716"/>
                  <a:pt x="6784" y="15716"/>
                  <a:pt x="6811" y="15716"/>
                </a:cubicBezTo>
                <a:cubicBezTo>
                  <a:pt x="6811" y="15716"/>
                  <a:pt x="6838" y="15716"/>
                  <a:pt x="6838" y="15743"/>
                </a:cubicBezTo>
                <a:cubicBezTo>
                  <a:pt x="6838" y="15743"/>
                  <a:pt x="6838" y="15769"/>
                  <a:pt x="6865" y="15743"/>
                </a:cubicBezTo>
                <a:cubicBezTo>
                  <a:pt x="6892" y="15743"/>
                  <a:pt x="6892" y="15743"/>
                  <a:pt x="6918" y="15743"/>
                </a:cubicBezTo>
                <a:cubicBezTo>
                  <a:pt x="6918" y="15716"/>
                  <a:pt x="6972" y="15743"/>
                  <a:pt x="6972" y="15716"/>
                </a:cubicBezTo>
                <a:lnTo>
                  <a:pt x="6972" y="15690"/>
                </a:lnTo>
                <a:cubicBezTo>
                  <a:pt x="6972" y="15662"/>
                  <a:pt x="7025" y="15635"/>
                  <a:pt x="6999" y="15635"/>
                </a:cubicBezTo>
                <a:cubicBezTo>
                  <a:pt x="6999" y="15635"/>
                  <a:pt x="6972" y="15662"/>
                  <a:pt x="6972" y="15635"/>
                </a:cubicBezTo>
                <a:cubicBezTo>
                  <a:pt x="6972" y="15609"/>
                  <a:pt x="6972" y="15582"/>
                  <a:pt x="6972" y="15582"/>
                </a:cubicBezTo>
                <a:lnTo>
                  <a:pt x="6945" y="15609"/>
                </a:lnTo>
                <a:cubicBezTo>
                  <a:pt x="6945" y="15609"/>
                  <a:pt x="6945" y="15609"/>
                  <a:pt x="6945" y="15582"/>
                </a:cubicBezTo>
                <a:cubicBezTo>
                  <a:pt x="6918" y="15582"/>
                  <a:pt x="6918" y="15609"/>
                  <a:pt x="6918" y="15609"/>
                </a:cubicBezTo>
                <a:cubicBezTo>
                  <a:pt x="6918" y="15582"/>
                  <a:pt x="6918" y="15582"/>
                  <a:pt x="6892" y="15582"/>
                </a:cubicBezTo>
                <a:cubicBezTo>
                  <a:pt x="6892" y="15582"/>
                  <a:pt x="6811" y="15609"/>
                  <a:pt x="6838" y="15609"/>
                </a:cubicBezTo>
                <a:cubicBezTo>
                  <a:pt x="6838" y="15582"/>
                  <a:pt x="6838" y="15582"/>
                  <a:pt x="6865" y="15582"/>
                </a:cubicBezTo>
                <a:cubicBezTo>
                  <a:pt x="6865" y="15555"/>
                  <a:pt x="6892" y="15555"/>
                  <a:pt x="6865" y="15555"/>
                </a:cubicBezTo>
                <a:cubicBezTo>
                  <a:pt x="6865" y="15555"/>
                  <a:pt x="6838" y="15582"/>
                  <a:pt x="6838" y="15555"/>
                </a:cubicBezTo>
                <a:cubicBezTo>
                  <a:pt x="6811" y="15555"/>
                  <a:pt x="6811" y="15555"/>
                  <a:pt x="6811" y="15528"/>
                </a:cubicBezTo>
                <a:cubicBezTo>
                  <a:pt x="6838" y="15528"/>
                  <a:pt x="6865" y="15475"/>
                  <a:pt x="6865" y="15475"/>
                </a:cubicBezTo>
                <a:cubicBezTo>
                  <a:pt x="6892" y="15502"/>
                  <a:pt x="6865" y="15502"/>
                  <a:pt x="6892" y="15502"/>
                </a:cubicBezTo>
                <a:cubicBezTo>
                  <a:pt x="6918" y="15502"/>
                  <a:pt x="6918" y="15502"/>
                  <a:pt x="6918" y="15502"/>
                </a:cubicBezTo>
                <a:cubicBezTo>
                  <a:pt x="6892" y="15502"/>
                  <a:pt x="6892" y="15475"/>
                  <a:pt x="6918" y="15475"/>
                </a:cubicBezTo>
                <a:lnTo>
                  <a:pt x="6945" y="15502"/>
                </a:lnTo>
                <a:lnTo>
                  <a:pt x="6972" y="15502"/>
                </a:lnTo>
                <a:cubicBezTo>
                  <a:pt x="6972" y="15528"/>
                  <a:pt x="6972" y="15528"/>
                  <a:pt x="6972" y="15528"/>
                </a:cubicBezTo>
                <a:cubicBezTo>
                  <a:pt x="6999" y="15528"/>
                  <a:pt x="6999" y="15528"/>
                  <a:pt x="6999" y="15528"/>
                </a:cubicBezTo>
                <a:lnTo>
                  <a:pt x="7025" y="15528"/>
                </a:lnTo>
                <a:cubicBezTo>
                  <a:pt x="7052" y="15528"/>
                  <a:pt x="7080" y="15502"/>
                  <a:pt x="7133" y="15502"/>
                </a:cubicBezTo>
                <a:cubicBezTo>
                  <a:pt x="7159" y="15502"/>
                  <a:pt x="7187" y="15502"/>
                  <a:pt x="7187" y="15502"/>
                </a:cubicBezTo>
                <a:lnTo>
                  <a:pt x="7159" y="15475"/>
                </a:lnTo>
                <a:cubicBezTo>
                  <a:pt x="7187" y="15475"/>
                  <a:pt x="7187" y="15502"/>
                  <a:pt x="7213" y="15502"/>
                </a:cubicBezTo>
                <a:cubicBezTo>
                  <a:pt x="7213" y="15502"/>
                  <a:pt x="7213" y="15475"/>
                  <a:pt x="7240" y="15475"/>
                </a:cubicBezTo>
                <a:cubicBezTo>
                  <a:pt x="7267" y="15475"/>
                  <a:pt x="7374" y="15502"/>
                  <a:pt x="7374" y="15502"/>
                </a:cubicBezTo>
                <a:cubicBezTo>
                  <a:pt x="7401" y="15502"/>
                  <a:pt x="7401" y="15528"/>
                  <a:pt x="7401" y="15528"/>
                </a:cubicBezTo>
                <a:cubicBezTo>
                  <a:pt x="7428" y="15528"/>
                  <a:pt x="7401" y="15502"/>
                  <a:pt x="7401" y="15502"/>
                </a:cubicBezTo>
                <a:cubicBezTo>
                  <a:pt x="7428" y="15502"/>
                  <a:pt x="7455" y="15475"/>
                  <a:pt x="7455" y="15475"/>
                </a:cubicBezTo>
                <a:cubicBezTo>
                  <a:pt x="7455" y="15448"/>
                  <a:pt x="7428" y="15448"/>
                  <a:pt x="7455" y="15448"/>
                </a:cubicBezTo>
                <a:cubicBezTo>
                  <a:pt x="7455" y="15448"/>
                  <a:pt x="7509" y="15421"/>
                  <a:pt x="7535" y="15421"/>
                </a:cubicBezTo>
                <a:cubicBezTo>
                  <a:pt x="7562" y="15421"/>
                  <a:pt x="7588" y="15421"/>
                  <a:pt x="7588" y="15421"/>
                </a:cubicBezTo>
                <a:cubicBezTo>
                  <a:pt x="7588" y="15394"/>
                  <a:pt x="7562" y="15394"/>
                  <a:pt x="7562" y="15394"/>
                </a:cubicBezTo>
                <a:cubicBezTo>
                  <a:pt x="7562" y="15368"/>
                  <a:pt x="7562" y="15340"/>
                  <a:pt x="7562" y="15340"/>
                </a:cubicBezTo>
                <a:cubicBezTo>
                  <a:pt x="7588" y="15340"/>
                  <a:pt x="7588" y="15394"/>
                  <a:pt x="7588" y="15394"/>
                </a:cubicBezTo>
                <a:cubicBezTo>
                  <a:pt x="7616" y="15394"/>
                  <a:pt x="7588" y="15394"/>
                  <a:pt x="7616" y="15394"/>
                </a:cubicBezTo>
                <a:lnTo>
                  <a:pt x="7643" y="15394"/>
                </a:lnTo>
                <a:cubicBezTo>
                  <a:pt x="7643" y="15368"/>
                  <a:pt x="7669" y="15368"/>
                  <a:pt x="7669" y="15368"/>
                </a:cubicBezTo>
                <a:cubicBezTo>
                  <a:pt x="7669" y="15340"/>
                  <a:pt x="7696" y="15340"/>
                  <a:pt x="7696" y="15340"/>
                </a:cubicBezTo>
                <a:cubicBezTo>
                  <a:pt x="7669" y="15340"/>
                  <a:pt x="7669" y="15314"/>
                  <a:pt x="7669" y="15314"/>
                </a:cubicBezTo>
                <a:cubicBezTo>
                  <a:pt x="7669" y="15287"/>
                  <a:pt x="7669" y="15287"/>
                  <a:pt x="7643" y="15287"/>
                </a:cubicBezTo>
                <a:cubicBezTo>
                  <a:pt x="7643" y="15287"/>
                  <a:pt x="7588" y="15260"/>
                  <a:pt x="7588" y="15233"/>
                </a:cubicBezTo>
                <a:cubicBezTo>
                  <a:pt x="7588" y="15206"/>
                  <a:pt x="7509" y="15180"/>
                  <a:pt x="7535" y="15180"/>
                </a:cubicBezTo>
                <a:cubicBezTo>
                  <a:pt x="7562" y="15180"/>
                  <a:pt x="7588" y="15206"/>
                  <a:pt x="7616" y="15206"/>
                </a:cubicBezTo>
                <a:cubicBezTo>
                  <a:pt x="7643" y="15233"/>
                  <a:pt x="7669" y="15287"/>
                  <a:pt x="7669" y="15260"/>
                </a:cubicBezTo>
                <a:cubicBezTo>
                  <a:pt x="7696" y="15260"/>
                  <a:pt x="7696" y="15260"/>
                  <a:pt x="7696" y="15260"/>
                </a:cubicBezTo>
                <a:cubicBezTo>
                  <a:pt x="7696" y="15233"/>
                  <a:pt x="7669" y="15233"/>
                  <a:pt x="7696" y="15233"/>
                </a:cubicBezTo>
                <a:cubicBezTo>
                  <a:pt x="7696" y="15206"/>
                  <a:pt x="7723" y="15180"/>
                  <a:pt x="7723" y="15206"/>
                </a:cubicBezTo>
                <a:cubicBezTo>
                  <a:pt x="7696" y="15233"/>
                  <a:pt x="7696" y="15233"/>
                  <a:pt x="7696" y="15233"/>
                </a:cubicBezTo>
                <a:cubicBezTo>
                  <a:pt x="7696" y="15260"/>
                  <a:pt x="7696" y="15260"/>
                  <a:pt x="7696" y="15260"/>
                </a:cubicBezTo>
                <a:cubicBezTo>
                  <a:pt x="7696" y="15287"/>
                  <a:pt x="7696" y="15287"/>
                  <a:pt x="7696" y="15287"/>
                </a:cubicBezTo>
                <a:cubicBezTo>
                  <a:pt x="7723" y="15287"/>
                  <a:pt x="7750" y="15314"/>
                  <a:pt x="7750" y="15314"/>
                </a:cubicBezTo>
                <a:cubicBezTo>
                  <a:pt x="7750" y="15340"/>
                  <a:pt x="7750" y="15314"/>
                  <a:pt x="7776" y="15340"/>
                </a:cubicBezTo>
                <a:cubicBezTo>
                  <a:pt x="7776" y="15340"/>
                  <a:pt x="7803" y="15340"/>
                  <a:pt x="7803" y="15368"/>
                </a:cubicBezTo>
                <a:cubicBezTo>
                  <a:pt x="7803" y="15368"/>
                  <a:pt x="7831" y="15394"/>
                  <a:pt x="7857" y="15394"/>
                </a:cubicBezTo>
                <a:cubicBezTo>
                  <a:pt x="7857" y="15394"/>
                  <a:pt x="7910" y="15368"/>
                  <a:pt x="7884" y="15368"/>
                </a:cubicBezTo>
                <a:cubicBezTo>
                  <a:pt x="7884" y="15340"/>
                  <a:pt x="7884" y="15314"/>
                  <a:pt x="7857" y="15314"/>
                </a:cubicBezTo>
                <a:lnTo>
                  <a:pt x="7831" y="15287"/>
                </a:lnTo>
                <a:cubicBezTo>
                  <a:pt x="7831" y="15287"/>
                  <a:pt x="7831" y="15260"/>
                  <a:pt x="7831" y="15287"/>
                </a:cubicBezTo>
                <a:cubicBezTo>
                  <a:pt x="7857" y="15287"/>
                  <a:pt x="7884" y="15287"/>
                  <a:pt x="7884" y="15287"/>
                </a:cubicBezTo>
                <a:cubicBezTo>
                  <a:pt x="7884" y="15287"/>
                  <a:pt x="7910" y="15260"/>
                  <a:pt x="7910" y="15287"/>
                </a:cubicBezTo>
                <a:cubicBezTo>
                  <a:pt x="7938" y="15287"/>
                  <a:pt x="7910" y="15287"/>
                  <a:pt x="7938" y="15287"/>
                </a:cubicBezTo>
                <a:cubicBezTo>
                  <a:pt x="7964" y="15287"/>
                  <a:pt x="7938" y="15314"/>
                  <a:pt x="7938" y="15314"/>
                </a:cubicBezTo>
                <a:cubicBezTo>
                  <a:pt x="7938" y="15340"/>
                  <a:pt x="7964" y="15340"/>
                  <a:pt x="7938" y="15340"/>
                </a:cubicBezTo>
                <a:cubicBezTo>
                  <a:pt x="7938" y="15340"/>
                  <a:pt x="7910" y="15340"/>
                  <a:pt x="7910" y="15368"/>
                </a:cubicBezTo>
                <a:cubicBezTo>
                  <a:pt x="7910" y="15394"/>
                  <a:pt x="7938" y="15421"/>
                  <a:pt x="7938" y="15394"/>
                </a:cubicBezTo>
                <a:cubicBezTo>
                  <a:pt x="7964" y="15394"/>
                  <a:pt x="7991" y="15368"/>
                  <a:pt x="7991" y="15368"/>
                </a:cubicBezTo>
                <a:cubicBezTo>
                  <a:pt x="7991" y="15340"/>
                  <a:pt x="7991" y="15314"/>
                  <a:pt x="7991" y="15314"/>
                </a:cubicBezTo>
                <a:lnTo>
                  <a:pt x="8018" y="15314"/>
                </a:lnTo>
                <a:cubicBezTo>
                  <a:pt x="8018" y="15287"/>
                  <a:pt x="8018" y="15287"/>
                  <a:pt x="8018" y="15287"/>
                </a:cubicBezTo>
                <a:cubicBezTo>
                  <a:pt x="8045" y="15287"/>
                  <a:pt x="8045" y="15287"/>
                  <a:pt x="8045" y="15287"/>
                </a:cubicBezTo>
                <a:cubicBezTo>
                  <a:pt x="8072" y="15287"/>
                  <a:pt x="8072" y="15287"/>
                  <a:pt x="8098" y="15287"/>
                </a:cubicBezTo>
                <a:cubicBezTo>
                  <a:pt x="8098" y="15287"/>
                  <a:pt x="8152" y="15287"/>
                  <a:pt x="8152" y="15314"/>
                </a:cubicBezTo>
                <a:cubicBezTo>
                  <a:pt x="8179" y="15314"/>
                  <a:pt x="8152" y="15340"/>
                  <a:pt x="8179" y="15314"/>
                </a:cubicBezTo>
                <a:cubicBezTo>
                  <a:pt x="8179" y="15314"/>
                  <a:pt x="8179" y="15287"/>
                  <a:pt x="8206" y="15287"/>
                </a:cubicBezTo>
                <a:cubicBezTo>
                  <a:pt x="8206" y="15287"/>
                  <a:pt x="8206" y="15314"/>
                  <a:pt x="8206" y="15340"/>
                </a:cubicBezTo>
                <a:cubicBezTo>
                  <a:pt x="8206" y="15340"/>
                  <a:pt x="8206" y="15340"/>
                  <a:pt x="8232" y="15340"/>
                </a:cubicBezTo>
                <a:cubicBezTo>
                  <a:pt x="8232" y="15340"/>
                  <a:pt x="8260" y="15260"/>
                  <a:pt x="8260" y="15287"/>
                </a:cubicBezTo>
                <a:cubicBezTo>
                  <a:pt x="8260" y="15314"/>
                  <a:pt x="8232" y="15340"/>
                  <a:pt x="8232" y="15368"/>
                </a:cubicBezTo>
                <a:cubicBezTo>
                  <a:pt x="8206" y="15368"/>
                  <a:pt x="8179" y="15340"/>
                  <a:pt x="8179" y="15340"/>
                </a:cubicBezTo>
                <a:cubicBezTo>
                  <a:pt x="8152" y="15368"/>
                  <a:pt x="8125" y="15394"/>
                  <a:pt x="8152" y="15394"/>
                </a:cubicBezTo>
                <a:cubicBezTo>
                  <a:pt x="8152" y="15421"/>
                  <a:pt x="8179" y="15421"/>
                  <a:pt x="8232" y="15448"/>
                </a:cubicBezTo>
                <a:cubicBezTo>
                  <a:pt x="8260" y="15475"/>
                  <a:pt x="8260" y="15502"/>
                  <a:pt x="8286" y="15502"/>
                </a:cubicBezTo>
                <a:lnTo>
                  <a:pt x="8313" y="15448"/>
                </a:lnTo>
                <a:cubicBezTo>
                  <a:pt x="8286" y="15448"/>
                  <a:pt x="8286" y="15448"/>
                  <a:pt x="8286" y="15421"/>
                </a:cubicBezTo>
                <a:lnTo>
                  <a:pt x="8313" y="15421"/>
                </a:lnTo>
                <a:cubicBezTo>
                  <a:pt x="8313" y="15421"/>
                  <a:pt x="8313" y="15421"/>
                  <a:pt x="8339" y="15421"/>
                </a:cubicBezTo>
                <a:cubicBezTo>
                  <a:pt x="8367" y="15394"/>
                  <a:pt x="8474" y="15394"/>
                  <a:pt x="8501" y="15368"/>
                </a:cubicBezTo>
                <a:cubicBezTo>
                  <a:pt x="8554" y="15368"/>
                  <a:pt x="8554" y="15368"/>
                  <a:pt x="8554" y="15340"/>
                </a:cubicBezTo>
                <a:cubicBezTo>
                  <a:pt x="8554" y="15340"/>
                  <a:pt x="8554" y="15340"/>
                  <a:pt x="8581" y="15340"/>
                </a:cubicBezTo>
                <a:cubicBezTo>
                  <a:pt x="8608" y="15368"/>
                  <a:pt x="8689" y="15368"/>
                  <a:pt x="8742" y="15340"/>
                </a:cubicBezTo>
                <a:cubicBezTo>
                  <a:pt x="8796" y="15340"/>
                  <a:pt x="8823" y="15287"/>
                  <a:pt x="8849" y="15314"/>
                </a:cubicBezTo>
                <a:cubicBezTo>
                  <a:pt x="8876" y="15314"/>
                  <a:pt x="9064" y="15340"/>
                  <a:pt x="9090" y="15340"/>
                </a:cubicBezTo>
                <a:cubicBezTo>
                  <a:pt x="9144" y="15368"/>
                  <a:pt x="9171" y="15394"/>
                  <a:pt x="9198" y="15394"/>
                </a:cubicBezTo>
                <a:cubicBezTo>
                  <a:pt x="9225" y="15394"/>
                  <a:pt x="9225" y="15394"/>
                  <a:pt x="9252" y="15394"/>
                </a:cubicBezTo>
                <a:cubicBezTo>
                  <a:pt x="9252" y="15394"/>
                  <a:pt x="9278" y="15448"/>
                  <a:pt x="9305" y="15448"/>
                </a:cubicBezTo>
                <a:cubicBezTo>
                  <a:pt x="9332" y="15448"/>
                  <a:pt x="9332" y="15421"/>
                  <a:pt x="9359" y="15448"/>
                </a:cubicBezTo>
                <a:cubicBezTo>
                  <a:pt x="9359" y="15448"/>
                  <a:pt x="9412" y="15475"/>
                  <a:pt x="9440" y="15475"/>
                </a:cubicBezTo>
                <a:cubicBezTo>
                  <a:pt x="9466" y="15475"/>
                  <a:pt x="9493" y="15421"/>
                  <a:pt x="9493" y="15421"/>
                </a:cubicBezTo>
                <a:cubicBezTo>
                  <a:pt x="9519" y="15394"/>
                  <a:pt x="9547" y="15394"/>
                  <a:pt x="9547" y="15394"/>
                </a:cubicBezTo>
                <a:cubicBezTo>
                  <a:pt x="9547" y="15368"/>
                  <a:pt x="9547" y="15340"/>
                  <a:pt x="9574" y="15340"/>
                </a:cubicBezTo>
                <a:cubicBezTo>
                  <a:pt x="9600" y="15314"/>
                  <a:pt x="9815" y="15287"/>
                  <a:pt x="9841" y="15260"/>
                </a:cubicBezTo>
                <a:cubicBezTo>
                  <a:pt x="9869" y="15260"/>
                  <a:pt x="9869" y="15233"/>
                  <a:pt x="9895" y="15233"/>
                </a:cubicBezTo>
                <a:cubicBezTo>
                  <a:pt x="9895" y="15233"/>
                  <a:pt x="9922" y="15260"/>
                  <a:pt x="9922" y="15233"/>
                </a:cubicBezTo>
                <a:cubicBezTo>
                  <a:pt x="9949" y="15206"/>
                  <a:pt x="9949" y="15180"/>
                  <a:pt x="9976" y="15153"/>
                </a:cubicBezTo>
                <a:cubicBezTo>
                  <a:pt x="10029" y="15153"/>
                  <a:pt x="10029" y="15153"/>
                  <a:pt x="10029" y="15126"/>
                </a:cubicBezTo>
                <a:cubicBezTo>
                  <a:pt x="10029" y="15126"/>
                  <a:pt x="10003" y="15126"/>
                  <a:pt x="10029" y="15126"/>
                </a:cubicBezTo>
                <a:cubicBezTo>
                  <a:pt x="10056" y="15126"/>
                  <a:pt x="10137" y="15153"/>
                  <a:pt x="10191" y="15153"/>
                </a:cubicBezTo>
                <a:cubicBezTo>
                  <a:pt x="10217" y="15153"/>
                  <a:pt x="10270" y="15153"/>
                  <a:pt x="10270" y="15153"/>
                </a:cubicBezTo>
                <a:cubicBezTo>
                  <a:pt x="10270" y="15153"/>
                  <a:pt x="10217" y="15072"/>
                  <a:pt x="10270" y="14992"/>
                </a:cubicBezTo>
                <a:cubicBezTo>
                  <a:pt x="10298" y="14939"/>
                  <a:pt x="10325" y="14911"/>
                  <a:pt x="10378" y="14885"/>
                </a:cubicBezTo>
                <a:cubicBezTo>
                  <a:pt x="10458" y="14885"/>
                  <a:pt x="10485" y="14885"/>
                  <a:pt x="10512" y="14858"/>
                </a:cubicBezTo>
                <a:lnTo>
                  <a:pt x="10539" y="14831"/>
                </a:lnTo>
                <a:cubicBezTo>
                  <a:pt x="10566" y="14831"/>
                  <a:pt x="10620" y="14804"/>
                  <a:pt x="10646" y="14804"/>
                </a:cubicBezTo>
                <a:cubicBezTo>
                  <a:pt x="10646" y="14777"/>
                  <a:pt x="10646" y="14777"/>
                  <a:pt x="10646" y="14777"/>
                </a:cubicBezTo>
                <a:cubicBezTo>
                  <a:pt x="10673" y="14777"/>
                  <a:pt x="10673" y="14751"/>
                  <a:pt x="10700" y="14751"/>
                </a:cubicBezTo>
                <a:cubicBezTo>
                  <a:pt x="10700" y="14751"/>
                  <a:pt x="10727" y="14751"/>
                  <a:pt x="10727" y="14724"/>
                </a:cubicBezTo>
                <a:cubicBezTo>
                  <a:pt x="10727" y="14697"/>
                  <a:pt x="10754" y="14589"/>
                  <a:pt x="10727" y="14563"/>
                </a:cubicBezTo>
                <a:cubicBezTo>
                  <a:pt x="10727" y="14536"/>
                  <a:pt x="10700" y="14509"/>
                  <a:pt x="10700" y="14482"/>
                </a:cubicBezTo>
                <a:cubicBezTo>
                  <a:pt x="10700" y="14455"/>
                  <a:pt x="10700" y="14455"/>
                  <a:pt x="10700" y="14455"/>
                </a:cubicBezTo>
                <a:lnTo>
                  <a:pt x="10673" y="14455"/>
                </a:lnTo>
                <a:lnTo>
                  <a:pt x="10700" y="14402"/>
                </a:lnTo>
                <a:cubicBezTo>
                  <a:pt x="10727" y="14402"/>
                  <a:pt x="10727" y="14429"/>
                  <a:pt x="10727" y="14429"/>
                </a:cubicBezTo>
                <a:cubicBezTo>
                  <a:pt x="10754" y="14429"/>
                  <a:pt x="10780" y="14402"/>
                  <a:pt x="10780" y="14375"/>
                </a:cubicBezTo>
                <a:cubicBezTo>
                  <a:pt x="10807" y="14375"/>
                  <a:pt x="10780" y="14348"/>
                  <a:pt x="10780" y="14348"/>
                </a:cubicBezTo>
                <a:cubicBezTo>
                  <a:pt x="10780" y="14348"/>
                  <a:pt x="10780" y="14348"/>
                  <a:pt x="10780" y="14322"/>
                </a:cubicBezTo>
                <a:cubicBezTo>
                  <a:pt x="10780" y="14322"/>
                  <a:pt x="10780" y="14295"/>
                  <a:pt x="10754" y="14295"/>
                </a:cubicBezTo>
                <a:cubicBezTo>
                  <a:pt x="10727" y="14295"/>
                  <a:pt x="10620" y="14322"/>
                  <a:pt x="10566" y="14322"/>
                </a:cubicBezTo>
                <a:cubicBezTo>
                  <a:pt x="10512" y="14348"/>
                  <a:pt x="10405" y="14348"/>
                  <a:pt x="10351" y="14348"/>
                </a:cubicBezTo>
                <a:cubicBezTo>
                  <a:pt x="10325" y="14348"/>
                  <a:pt x="10325" y="14348"/>
                  <a:pt x="10325" y="14348"/>
                </a:cubicBezTo>
                <a:cubicBezTo>
                  <a:pt x="10298" y="14375"/>
                  <a:pt x="10325" y="14375"/>
                  <a:pt x="10270" y="14375"/>
                </a:cubicBezTo>
                <a:cubicBezTo>
                  <a:pt x="10217" y="14375"/>
                  <a:pt x="10191" y="14402"/>
                  <a:pt x="10191" y="14402"/>
                </a:cubicBezTo>
                <a:cubicBezTo>
                  <a:pt x="10191" y="14402"/>
                  <a:pt x="10191" y="14402"/>
                  <a:pt x="10163" y="14402"/>
                </a:cubicBezTo>
                <a:cubicBezTo>
                  <a:pt x="10163" y="14402"/>
                  <a:pt x="10163" y="14375"/>
                  <a:pt x="10137" y="14375"/>
                </a:cubicBezTo>
                <a:cubicBezTo>
                  <a:pt x="10110" y="14375"/>
                  <a:pt x="10083" y="14375"/>
                  <a:pt x="10083" y="14375"/>
                </a:cubicBezTo>
                <a:lnTo>
                  <a:pt x="10083" y="14402"/>
                </a:lnTo>
                <a:cubicBezTo>
                  <a:pt x="10083" y="14375"/>
                  <a:pt x="10083" y="14375"/>
                  <a:pt x="10056" y="14375"/>
                </a:cubicBezTo>
                <a:lnTo>
                  <a:pt x="10029" y="14375"/>
                </a:lnTo>
                <a:cubicBezTo>
                  <a:pt x="10029" y="14348"/>
                  <a:pt x="10029" y="14348"/>
                  <a:pt x="10003" y="14348"/>
                </a:cubicBezTo>
                <a:cubicBezTo>
                  <a:pt x="10003" y="14322"/>
                  <a:pt x="10003" y="14322"/>
                  <a:pt x="9976" y="14295"/>
                </a:cubicBezTo>
                <a:lnTo>
                  <a:pt x="9976" y="14267"/>
                </a:lnTo>
                <a:cubicBezTo>
                  <a:pt x="9949" y="14267"/>
                  <a:pt x="9976" y="14322"/>
                  <a:pt x="9976" y="14322"/>
                </a:cubicBezTo>
                <a:cubicBezTo>
                  <a:pt x="9949" y="14322"/>
                  <a:pt x="9949" y="14322"/>
                  <a:pt x="9949" y="14322"/>
                </a:cubicBezTo>
                <a:lnTo>
                  <a:pt x="9922" y="14322"/>
                </a:lnTo>
                <a:cubicBezTo>
                  <a:pt x="9922" y="14348"/>
                  <a:pt x="9922" y="14348"/>
                  <a:pt x="9895" y="14322"/>
                </a:cubicBezTo>
                <a:cubicBezTo>
                  <a:pt x="9895" y="14322"/>
                  <a:pt x="9895" y="14295"/>
                  <a:pt x="9895" y="14322"/>
                </a:cubicBezTo>
                <a:cubicBezTo>
                  <a:pt x="9895" y="14322"/>
                  <a:pt x="9895" y="14348"/>
                  <a:pt x="9869" y="14348"/>
                </a:cubicBezTo>
                <a:cubicBezTo>
                  <a:pt x="9869" y="14322"/>
                  <a:pt x="9788" y="14295"/>
                  <a:pt x="9788" y="14295"/>
                </a:cubicBezTo>
                <a:lnTo>
                  <a:pt x="9762" y="14295"/>
                </a:lnTo>
                <a:lnTo>
                  <a:pt x="9734" y="14295"/>
                </a:lnTo>
                <a:cubicBezTo>
                  <a:pt x="9762" y="14295"/>
                  <a:pt x="9762" y="14295"/>
                  <a:pt x="9762" y="14267"/>
                </a:cubicBezTo>
                <a:lnTo>
                  <a:pt x="9788" y="14267"/>
                </a:lnTo>
                <a:close/>
                <a:moveTo>
                  <a:pt x="4184" y="2870"/>
                </a:moveTo>
                <a:lnTo>
                  <a:pt x="4184" y="2870"/>
                </a:lnTo>
                <a:close/>
                <a:moveTo>
                  <a:pt x="4184" y="2870"/>
                </a:moveTo>
                <a:lnTo>
                  <a:pt x="4184" y="2870"/>
                </a:lnTo>
                <a:close/>
                <a:moveTo>
                  <a:pt x="4184" y="2870"/>
                </a:moveTo>
                <a:lnTo>
                  <a:pt x="4184" y="2870"/>
                </a:lnTo>
                <a:close/>
                <a:moveTo>
                  <a:pt x="4184" y="2870"/>
                </a:moveTo>
                <a:lnTo>
                  <a:pt x="4184" y="2870"/>
                </a:lnTo>
                <a:close/>
                <a:moveTo>
                  <a:pt x="4477" y="859"/>
                </a:moveTo>
                <a:lnTo>
                  <a:pt x="4477" y="859"/>
                </a:lnTo>
                <a:cubicBezTo>
                  <a:pt x="4477" y="832"/>
                  <a:pt x="4505" y="805"/>
                  <a:pt x="4505" y="805"/>
                </a:cubicBezTo>
                <a:cubicBezTo>
                  <a:pt x="4505" y="779"/>
                  <a:pt x="4505" y="805"/>
                  <a:pt x="4505" y="832"/>
                </a:cubicBezTo>
                <a:lnTo>
                  <a:pt x="4531" y="805"/>
                </a:lnTo>
                <a:cubicBezTo>
                  <a:pt x="4558" y="805"/>
                  <a:pt x="4558" y="832"/>
                  <a:pt x="4558" y="832"/>
                </a:cubicBezTo>
                <a:cubicBezTo>
                  <a:pt x="4558" y="859"/>
                  <a:pt x="4585" y="859"/>
                  <a:pt x="4585" y="885"/>
                </a:cubicBezTo>
                <a:lnTo>
                  <a:pt x="4558" y="885"/>
                </a:lnTo>
                <a:cubicBezTo>
                  <a:pt x="4531" y="859"/>
                  <a:pt x="4531" y="859"/>
                  <a:pt x="4531" y="859"/>
                </a:cubicBezTo>
                <a:cubicBezTo>
                  <a:pt x="4505" y="859"/>
                  <a:pt x="4505" y="859"/>
                  <a:pt x="4505" y="859"/>
                </a:cubicBezTo>
                <a:cubicBezTo>
                  <a:pt x="4477" y="859"/>
                  <a:pt x="4505" y="859"/>
                  <a:pt x="4477" y="859"/>
                </a:cubicBezTo>
                <a:close/>
                <a:moveTo>
                  <a:pt x="4237" y="1047"/>
                </a:moveTo>
                <a:lnTo>
                  <a:pt x="4237" y="1047"/>
                </a:lnTo>
                <a:cubicBezTo>
                  <a:pt x="4237" y="1047"/>
                  <a:pt x="4264" y="993"/>
                  <a:pt x="4290" y="993"/>
                </a:cubicBezTo>
                <a:cubicBezTo>
                  <a:pt x="4290" y="966"/>
                  <a:pt x="4317" y="939"/>
                  <a:pt x="4317" y="939"/>
                </a:cubicBezTo>
                <a:lnTo>
                  <a:pt x="4344" y="939"/>
                </a:lnTo>
                <a:cubicBezTo>
                  <a:pt x="4344" y="939"/>
                  <a:pt x="4344" y="939"/>
                  <a:pt x="4317" y="939"/>
                </a:cubicBezTo>
                <a:cubicBezTo>
                  <a:pt x="4317" y="966"/>
                  <a:pt x="4317" y="966"/>
                  <a:pt x="4317" y="993"/>
                </a:cubicBezTo>
                <a:cubicBezTo>
                  <a:pt x="4290" y="993"/>
                  <a:pt x="4264" y="1020"/>
                  <a:pt x="4237" y="1047"/>
                </a:cubicBezTo>
                <a:close/>
                <a:moveTo>
                  <a:pt x="3862" y="1101"/>
                </a:moveTo>
                <a:lnTo>
                  <a:pt x="3862" y="1101"/>
                </a:lnTo>
                <a:cubicBezTo>
                  <a:pt x="3835" y="1101"/>
                  <a:pt x="3835" y="1073"/>
                  <a:pt x="3835" y="1073"/>
                </a:cubicBezTo>
                <a:cubicBezTo>
                  <a:pt x="3835" y="1073"/>
                  <a:pt x="3862" y="1073"/>
                  <a:pt x="3889" y="1101"/>
                </a:cubicBezTo>
                <a:cubicBezTo>
                  <a:pt x="3915" y="1101"/>
                  <a:pt x="3969" y="1127"/>
                  <a:pt x="3969" y="1154"/>
                </a:cubicBezTo>
                <a:cubicBezTo>
                  <a:pt x="3996" y="1154"/>
                  <a:pt x="3996" y="1154"/>
                  <a:pt x="3996" y="1154"/>
                </a:cubicBezTo>
                <a:cubicBezTo>
                  <a:pt x="3996" y="1180"/>
                  <a:pt x="3996" y="1154"/>
                  <a:pt x="3996" y="1180"/>
                </a:cubicBezTo>
                <a:cubicBezTo>
                  <a:pt x="4023" y="1180"/>
                  <a:pt x="4023" y="1180"/>
                  <a:pt x="4023" y="1208"/>
                </a:cubicBezTo>
                <a:cubicBezTo>
                  <a:pt x="4023" y="1208"/>
                  <a:pt x="4023" y="1208"/>
                  <a:pt x="4049" y="1235"/>
                </a:cubicBezTo>
                <a:cubicBezTo>
                  <a:pt x="4077" y="1235"/>
                  <a:pt x="4103" y="1261"/>
                  <a:pt x="4103" y="1261"/>
                </a:cubicBezTo>
                <a:cubicBezTo>
                  <a:pt x="4103" y="1288"/>
                  <a:pt x="4130" y="1288"/>
                  <a:pt x="4130" y="1288"/>
                </a:cubicBezTo>
                <a:cubicBezTo>
                  <a:pt x="4157" y="1288"/>
                  <a:pt x="4211" y="1368"/>
                  <a:pt x="4237" y="1368"/>
                </a:cubicBezTo>
                <a:cubicBezTo>
                  <a:pt x="4237" y="1395"/>
                  <a:pt x="4237" y="1422"/>
                  <a:pt x="4211" y="1422"/>
                </a:cubicBezTo>
                <a:cubicBezTo>
                  <a:pt x="4211" y="1422"/>
                  <a:pt x="4211" y="1422"/>
                  <a:pt x="4211" y="1395"/>
                </a:cubicBezTo>
                <a:cubicBezTo>
                  <a:pt x="4211" y="1395"/>
                  <a:pt x="4184" y="1368"/>
                  <a:pt x="4157" y="1342"/>
                </a:cubicBezTo>
                <a:cubicBezTo>
                  <a:pt x="4157" y="1315"/>
                  <a:pt x="4130" y="1315"/>
                  <a:pt x="4103" y="1315"/>
                </a:cubicBezTo>
                <a:cubicBezTo>
                  <a:pt x="4103" y="1288"/>
                  <a:pt x="4049" y="1261"/>
                  <a:pt x="4023" y="1235"/>
                </a:cubicBezTo>
                <a:cubicBezTo>
                  <a:pt x="4023" y="1235"/>
                  <a:pt x="4023" y="1235"/>
                  <a:pt x="3969" y="1180"/>
                </a:cubicBezTo>
                <a:cubicBezTo>
                  <a:pt x="3915" y="1127"/>
                  <a:pt x="3889" y="1127"/>
                  <a:pt x="3862" y="1101"/>
                </a:cubicBezTo>
                <a:close/>
                <a:moveTo>
                  <a:pt x="3004" y="1905"/>
                </a:moveTo>
                <a:lnTo>
                  <a:pt x="3004" y="1905"/>
                </a:lnTo>
                <a:cubicBezTo>
                  <a:pt x="3031" y="1905"/>
                  <a:pt x="3031" y="1905"/>
                  <a:pt x="3031" y="1905"/>
                </a:cubicBezTo>
                <a:cubicBezTo>
                  <a:pt x="3031" y="1905"/>
                  <a:pt x="3031" y="1905"/>
                  <a:pt x="3031" y="1931"/>
                </a:cubicBezTo>
                <a:cubicBezTo>
                  <a:pt x="3031" y="1959"/>
                  <a:pt x="3057" y="1985"/>
                  <a:pt x="3084" y="2012"/>
                </a:cubicBezTo>
                <a:cubicBezTo>
                  <a:pt x="3111" y="2012"/>
                  <a:pt x="3084" y="2012"/>
                  <a:pt x="3084" y="2039"/>
                </a:cubicBezTo>
                <a:cubicBezTo>
                  <a:pt x="3084" y="2039"/>
                  <a:pt x="3057" y="2012"/>
                  <a:pt x="3031" y="1985"/>
                </a:cubicBezTo>
                <a:cubicBezTo>
                  <a:pt x="3004" y="1959"/>
                  <a:pt x="3004" y="1931"/>
                  <a:pt x="3004" y="1905"/>
                </a:cubicBezTo>
                <a:close/>
                <a:moveTo>
                  <a:pt x="2869" y="1985"/>
                </a:moveTo>
                <a:lnTo>
                  <a:pt x="2869" y="1985"/>
                </a:lnTo>
                <a:cubicBezTo>
                  <a:pt x="2897" y="1985"/>
                  <a:pt x="2897" y="2012"/>
                  <a:pt x="2897" y="2012"/>
                </a:cubicBezTo>
                <a:lnTo>
                  <a:pt x="2923" y="2012"/>
                </a:lnTo>
                <a:cubicBezTo>
                  <a:pt x="2950" y="2012"/>
                  <a:pt x="3004" y="2093"/>
                  <a:pt x="3031" y="2119"/>
                </a:cubicBezTo>
                <a:cubicBezTo>
                  <a:pt x="3057" y="2119"/>
                  <a:pt x="3164" y="2173"/>
                  <a:pt x="3164" y="2200"/>
                </a:cubicBezTo>
                <a:cubicBezTo>
                  <a:pt x="3191" y="2227"/>
                  <a:pt x="3164" y="2227"/>
                  <a:pt x="3138" y="2200"/>
                </a:cubicBezTo>
                <a:cubicBezTo>
                  <a:pt x="3111" y="2200"/>
                  <a:pt x="3057" y="2146"/>
                  <a:pt x="3031" y="2146"/>
                </a:cubicBezTo>
                <a:cubicBezTo>
                  <a:pt x="3004" y="2119"/>
                  <a:pt x="3004" y="2146"/>
                  <a:pt x="2950" y="2119"/>
                </a:cubicBezTo>
                <a:cubicBezTo>
                  <a:pt x="2923" y="2119"/>
                  <a:pt x="2923" y="2065"/>
                  <a:pt x="2923" y="2065"/>
                </a:cubicBezTo>
                <a:cubicBezTo>
                  <a:pt x="2897" y="2039"/>
                  <a:pt x="2869" y="1985"/>
                  <a:pt x="2869" y="1985"/>
                </a:cubicBezTo>
                <a:close/>
                <a:moveTo>
                  <a:pt x="3486" y="2200"/>
                </a:moveTo>
                <a:lnTo>
                  <a:pt x="3486" y="2200"/>
                </a:lnTo>
                <a:cubicBezTo>
                  <a:pt x="3540" y="2200"/>
                  <a:pt x="3620" y="2200"/>
                  <a:pt x="3620" y="2200"/>
                </a:cubicBezTo>
                <a:cubicBezTo>
                  <a:pt x="3648" y="2173"/>
                  <a:pt x="3674" y="2173"/>
                  <a:pt x="3674" y="2200"/>
                </a:cubicBezTo>
                <a:cubicBezTo>
                  <a:pt x="3648" y="2200"/>
                  <a:pt x="3674" y="2200"/>
                  <a:pt x="3620" y="2227"/>
                </a:cubicBezTo>
                <a:cubicBezTo>
                  <a:pt x="3594" y="2227"/>
                  <a:pt x="3540" y="2227"/>
                  <a:pt x="3513" y="2200"/>
                </a:cubicBezTo>
                <a:cubicBezTo>
                  <a:pt x="3486" y="2200"/>
                  <a:pt x="3460" y="2200"/>
                  <a:pt x="3460" y="2173"/>
                </a:cubicBezTo>
                <a:lnTo>
                  <a:pt x="3486" y="2200"/>
                </a:lnTo>
                <a:close/>
                <a:moveTo>
                  <a:pt x="3379" y="2656"/>
                </a:moveTo>
                <a:lnTo>
                  <a:pt x="3379" y="2656"/>
                </a:lnTo>
                <a:cubicBezTo>
                  <a:pt x="3406" y="2656"/>
                  <a:pt x="3406" y="2656"/>
                  <a:pt x="3433" y="2656"/>
                </a:cubicBezTo>
                <a:cubicBezTo>
                  <a:pt x="3433" y="2656"/>
                  <a:pt x="3486" y="2629"/>
                  <a:pt x="3513" y="2656"/>
                </a:cubicBezTo>
                <a:cubicBezTo>
                  <a:pt x="3513" y="2656"/>
                  <a:pt x="3540" y="2682"/>
                  <a:pt x="3567" y="2682"/>
                </a:cubicBezTo>
                <a:cubicBezTo>
                  <a:pt x="3567" y="2682"/>
                  <a:pt x="3567" y="2682"/>
                  <a:pt x="3540" y="2682"/>
                </a:cubicBezTo>
                <a:cubicBezTo>
                  <a:pt x="3540" y="2682"/>
                  <a:pt x="3540" y="2682"/>
                  <a:pt x="3513" y="2682"/>
                </a:cubicBezTo>
                <a:cubicBezTo>
                  <a:pt x="3513" y="2682"/>
                  <a:pt x="3513" y="2656"/>
                  <a:pt x="3486" y="2656"/>
                </a:cubicBezTo>
                <a:cubicBezTo>
                  <a:pt x="3460" y="2656"/>
                  <a:pt x="3433" y="2682"/>
                  <a:pt x="3433" y="2682"/>
                </a:cubicBezTo>
                <a:cubicBezTo>
                  <a:pt x="3406" y="2682"/>
                  <a:pt x="3406" y="2682"/>
                  <a:pt x="3379" y="2682"/>
                </a:cubicBezTo>
                <a:cubicBezTo>
                  <a:pt x="3379" y="2656"/>
                  <a:pt x="3379" y="2656"/>
                  <a:pt x="3379" y="2656"/>
                </a:cubicBezTo>
                <a:close/>
                <a:moveTo>
                  <a:pt x="3138" y="3407"/>
                </a:moveTo>
                <a:lnTo>
                  <a:pt x="3138" y="3407"/>
                </a:lnTo>
                <a:cubicBezTo>
                  <a:pt x="3138" y="3407"/>
                  <a:pt x="3138" y="3407"/>
                  <a:pt x="3164" y="3407"/>
                </a:cubicBezTo>
                <a:cubicBezTo>
                  <a:pt x="3191" y="3407"/>
                  <a:pt x="3191" y="3380"/>
                  <a:pt x="3191" y="3380"/>
                </a:cubicBezTo>
                <a:cubicBezTo>
                  <a:pt x="3219" y="3380"/>
                  <a:pt x="3219" y="3380"/>
                  <a:pt x="3219" y="3380"/>
                </a:cubicBezTo>
                <a:cubicBezTo>
                  <a:pt x="3245" y="3353"/>
                  <a:pt x="3245" y="3353"/>
                  <a:pt x="3245" y="3353"/>
                </a:cubicBezTo>
                <a:cubicBezTo>
                  <a:pt x="3245" y="3380"/>
                  <a:pt x="3272" y="3380"/>
                  <a:pt x="3272" y="3380"/>
                </a:cubicBezTo>
                <a:cubicBezTo>
                  <a:pt x="3298" y="3380"/>
                  <a:pt x="3352" y="3380"/>
                  <a:pt x="3326" y="3407"/>
                </a:cubicBezTo>
                <a:cubicBezTo>
                  <a:pt x="3326" y="3407"/>
                  <a:pt x="3298" y="3433"/>
                  <a:pt x="3298" y="3407"/>
                </a:cubicBezTo>
                <a:cubicBezTo>
                  <a:pt x="3272" y="3407"/>
                  <a:pt x="3245" y="3407"/>
                  <a:pt x="3219" y="3407"/>
                </a:cubicBezTo>
                <a:cubicBezTo>
                  <a:pt x="3191" y="3433"/>
                  <a:pt x="3138" y="3461"/>
                  <a:pt x="3138" y="3461"/>
                </a:cubicBezTo>
                <a:cubicBezTo>
                  <a:pt x="3111" y="3433"/>
                  <a:pt x="3138" y="3433"/>
                  <a:pt x="3138" y="3407"/>
                </a:cubicBezTo>
                <a:close/>
                <a:moveTo>
                  <a:pt x="3567" y="3380"/>
                </a:moveTo>
                <a:lnTo>
                  <a:pt x="3567" y="3380"/>
                </a:lnTo>
                <a:cubicBezTo>
                  <a:pt x="3594" y="3380"/>
                  <a:pt x="3594" y="3380"/>
                  <a:pt x="3620" y="3380"/>
                </a:cubicBezTo>
                <a:lnTo>
                  <a:pt x="3648" y="3380"/>
                </a:lnTo>
                <a:cubicBezTo>
                  <a:pt x="3674" y="3353"/>
                  <a:pt x="3701" y="3353"/>
                  <a:pt x="3727" y="3353"/>
                </a:cubicBezTo>
                <a:cubicBezTo>
                  <a:pt x="3727" y="3380"/>
                  <a:pt x="3727" y="3380"/>
                  <a:pt x="3701" y="3380"/>
                </a:cubicBezTo>
                <a:cubicBezTo>
                  <a:pt x="3701" y="3407"/>
                  <a:pt x="3674" y="3380"/>
                  <a:pt x="3648" y="3380"/>
                </a:cubicBezTo>
                <a:cubicBezTo>
                  <a:pt x="3620" y="3407"/>
                  <a:pt x="3620" y="3407"/>
                  <a:pt x="3620" y="3407"/>
                </a:cubicBezTo>
                <a:cubicBezTo>
                  <a:pt x="3594" y="3407"/>
                  <a:pt x="3567" y="3407"/>
                  <a:pt x="3567" y="3380"/>
                </a:cubicBezTo>
                <a:close/>
                <a:moveTo>
                  <a:pt x="3889" y="3246"/>
                </a:moveTo>
                <a:lnTo>
                  <a:pt x="3889" y="3246"/>
                </a:lnTo>
                <a:lnTo>
                  <a:pt x="3915" y="3219"/>
                </a:lnTo>
                <a:cubicBezTo>
                  <a:pt x="3915" y="3219"/>
                  <a:pt x="3996" y="3139"/>
                  <a:pt x="3996" y="3111"/>
                </a:cubicBezTo>
                <a:cubicBezTo>
                  <a:pt x="3996" y="3111"/>
                  <a:pt x="4023" y="3085"/>
                  <a:pt x="4023" y="3058"/>
                </a:cubicBezTo>
                <a:cubicBezTo>
                  <a:pt x="4049" y="3058"/>
                  <a:pt x="4077" y="3032"/>
                  <a:pt x="4103" y="3004"/>
                </a:cubicBezTo>
                <a:cubicBezTo>
                  <a:pt x="4130" y="2951"/>
                  <a:pt x="4157" y="2897"/>
                  <a:pt x="4157" y="2897"/>
                </a:cubicBezTo>
                <a:cubicBezTo>
                  <a:pt x="4184" y="2870"/>
                  <a:pt x="4157" y="2870"/>
                  <a:pt x="4184" y="2870"/>
                </a:cubicBezTo>
                <a:cubicBezTo>
                  <a:pt x="4184" y="2844"/>
                  <a:pt x="4184" y="2844"/>
                  <a:pt x="4211" y="2844"/>
                </a:cubicBezTo>
                <a:cubicBezTo>
                  <a:pt x="4211" y="2817"/>
                  <a:pt x="4264" y="2736"/>
                  <a:pt x="4290" y="2736"/>
                </a:cubicBezTo>
                <a:cubicBezTo>
                  <a:pt x="4290" y="2710"/>
                  <a:pt x="4290" y="2736"/>
                  <a:pt x="4290" y="2736"/>
                </a:cubicBezTo>
                <a:lnTo>
                  <a:pt x="4290" y="2763"/>
                </a:lnTo>
                <a:cubicBezTo>
                  <a:pt x="4290" y="2790"/>
                  <a:pt x="4184" y="2897"/>
                  <a:pt x="4184" y="2924"/>
                </a:cubicBezTo>
                <a:cubicBezTo>
                  <a:pt x="4157" y="2951"/>
                  <a:pt x="4103" y="3032"/>
                  <a:pt x="4077" y="3058"/>
                </a:cubicBezTo>
                <a:cubicBezTo>
                  <a:pt x="4049" y="3085"/>
                  <a:pt x="4023" y="3085"/>
                  <a:pt x="4023" y="3111"/>
                </a:cubicBezTo>
                <a:cubicBezTo>
                  <a:pt x="4023" y="3111"/>
                  <a:pt x="4023" y="3139"/>
                  <a:pt x="3996" y="3166"/>
                </a:cubicBezTo>
                <a:cubicBezTo>
                  <a:pt x="3969" y="3192"/>
                  <a:pt x="3969" y="3192"/>
                  <a:pt x="3969" y="3219"/>
                </a:cubicBezTo>
                <a:cubicBezTo>
                  <a:pt x="3942" y="3219"/>
                  <a:pt x="3942" y="3219"/>
                  <a:pt x="3942" y="3246"/>
                </a:cubicBezTo>
                <a:cubicBezTo>
                  <a:pt x="3915" y="3246"/>
                  <a:pt x="3915" y="3246"/>
                  <a:pt x="3915" y="3246"/>
                </a:cubicBezTo>
                <a:cubicBezTo>
                  <a:pt x="3889" y="3246"/>
                  <a:pt x="3862" y="3273"/>
                  <a:pt x="3889" y="3246"/>
                </a:cubicBezTo>
                <a:close/>
                <a:moveTo>
                  <a:pt x="3567" y="3702"/>
                </a:moveTo>
                <a:lnTo>
                  <a:pt x="3567" y="3702"/>
                </a:lnTo>
                <a:cubicBezTo>
                  <a:pt x="3567" y="3702"/>
                  <a:pt x="3567" y="3675"/>
                  <a:pt x="3567" y="3648"/>
                </a:cubicBezTo>
                <a:cubicBezTo>
                  <a:pt x="3594" y="3648"/>
                  <a:pt x="3648" y="3568"/>
                  <a:pt x="3674" y="3568"/>
                </a:cubicBezTo>
                <a:cubicBezTo>
                  <a:pt x="3674" y="3541"/>
                  <a:pt x="3701" y="3514"/>
                  <a:pt x="3727" y="3514"/>
                </a:cubicBezTo>
                <a:lnTo>
                  <a:pt x="3727" y="3487"/>
                </a:lnTo>
                <a:lnTo>
                  <a:pt x="3727" y="3514"/>
                </a:lnTo>
                <a:cubicBezTo>
                  <a:pt x="3727" y="3541"/>
                  <a:pt x="3674" y="3595"/>
                  <a:pt x="3648" y="3621"/>
                </a:cubicBezTo>
                <a:cubicBezTo>
                  <a:pt x="3648" y="3648"/>
                  <a:pt x="3594" y="3702"/>
                  <a:pt x="3594" y="3702"/>
                </a:cubicBezTo>
                <a:cubicBezTo>
                  <a:pt x="3567" y="3702"/>
                  <a:pt x="3567" y="3729"/>
                  <a:pt x="3567" y="3702"/>
                </a:cubicBezTo>
                <a:close/>
                <a:moveTo>
                  <a:pt x="4130" y="4050"/>
                </a:moveTo>
                <a:lnTo>
                  <a:pt x="4130" y="4050"/>
                </a:lnTo>
                <a:cubicBezTo>
                  <a:pt x="4157" y="4024"/>
                  <a:pt x="4184" y="3970"/>
                  <a:pt x="4211" y="3943"/>
                </a:cubicBezTo>
                <a:cubicBezTo>
                  <a:pt x="4211" y="3943"/>
                  <a:pt x="4237" y="3890"/>
                  <a:pt x="4237" y="3862"/>
                </a:cubicBezTo>
                <a:cubicBezTo>
                  <a:pt x="4264" y="3862"/>
                  <a:pt x="4317" y="3729"/>
                  <a:pt x="4317" y="3702"/>
                </a:cubicBezTo>
                <a:cubicBezTo>
                  <a:pt x="4344" y="3702"/>
                  <a:pt x="4370" y="3702"/>
                  <a:pt x="4370" y="3702"/>
                </a:cubicBezTo>
                <a:cubicBezTo>
                  <a:pt x="4344" y="3729"/>
                  <a:pt x="4290" y="3836"/>
                  <a:pt x="4264" y="3862"/>
                </a:cubicBezTo>
                <a:cubicBezTo>
                  <a:pt x="4237" y="3890"/>
                  <a:pt x="4211" y="3970"/>
                  <a:pt x="4211" y="3997"/>
                </a:cubicBezTo>
                <a:cubicBezTo>
                  <a:pt x="4184" y="3997"/>
                  <a:pt x="4184" y="4024"/>
                  <a:pt x="4184" y="4024"/>
                </a:cubicBezTo>
                <a:cubicBezTo>
                  <a:pt x="4157" y="4050"/>
                  <a:pt x="4184" y="4077"/>
                  <a:pt x="4157" y="4077"/>
                </a:cubicBezTo>
                <a:lnTo>
                  <a:pt x="4130" y="4050"/>
                </a:lnTo>
                <a:close/>
                <a:moveTo>
                  <a:pt x="4211" y="4184"/>
                </a:moveTo>
                <a:lnTo>
                  <a:pt x="4211" y="4184"/>
                </a:lnTo>
                <a:cubicBezTo>
                  <a:pt x="4237" y="4184"/>
                  <a:pt x="4264" y="4184"/>
                  <a:pt x="4290" y="4184"/>
                </a:cubicBezTo>
                <a:cubicBezTo>
                  <a:pt x="4317" y="4184"/>
                  <a:pt x="4344" y="4158"/>
                  <a:pt x="4370" y="4158"/>
                </a:cubicBezTo>
                <a:cubicBezTo>
                  <a:pt x="4398" y="4158"/>
                  <a:pt x="4451" y="4158"/>
                  <a:pt x="4451" y="4184"/>
                </a:cubicBezTo>
                <a:cubicBezTo>
                  <a:pt x="4451" y="4184"/>
                  <a:pt x="4398" y="4184"/>
                  <a:pt x="4370" y="4184"/>
                </a:cubicBezTo>
                <a:cubicBezTo>
                  <a:pt x="4344" y="4184"/>
                  <a:pt x="4344" y="4212"/>
                  <a:pt x="4290" y="4212"/>
                </a:cubicBezTo>
                <a:cubicBezTo>
                  <a:pt x="4264" y="4212"/>
                  <a:pt x="4237" y="4212"/>
                  <a:pt x="4237" y="4212"/>
                </a:cubicBezTo>
                <a:cubicBezTo>
                  <a:pt x="4211" y="4184"/>
                  <a:pt x="4184" y="4184"/>
                  <a:pt x="4211" y="4184"/>
                </a:cubicBezTo>
                <a:close/>
                <a:moveTo>
                  <a:pt x="3674" y="4158"/>
                </a:moveTo>
                <a:lnTo>
                  <a:pt x="3674" y="4158"/>
                </a:lnTo>
                <a:cubicBezTo>
                  <a:pt x="3701" y="4158"/>
                  <a:pt x="3701" y="4158"/>
                  <a:pt x="3727" y="4131"/>
                </a:cubicBezTo>
                <a:cubicBezTo>
                  <a:pt x="3727" y="4131"/>
                  <a:pt x="3782" y="4158"/>
                  <a:pt x="3808" y="4158"/>
                </a:cubicBezTo>
                <a:cubicBezTo>
                  <a:pt x="3835" y="4131"/>
                  <a:pt x="3862" y="4131"/>
                  <a:pt x="3889" y="4131"/>
                </a:cubicBezTo>
                <a:cubicBezTo>
                  <a:pt x="3915" y="4131"/>
                  <a:pt x="3942" y="4131"/>
                  <a:pt x="3915" y="4158"/>
                </a:cubicBezTo>
                <a:cubicBezTo>
                  <a:pt x="3889" y="4158"/>
                  <a:pt x="3862" y="4158"/>
                  <a:pt x="3862" y="4158"/>
                </a:cubicBezTo>
                <a:cubicBezTo>
                  <a:pt x="3835" y="4158"/>
                  <a:pt x="3835" y="4158"/>
                  <a:pt x="3835" y="4158"/>
                </a:cubicBezTo>
                <a:cubicBezTo>
                  <a:pt x="3808" y="4158"/>
                  <a:pt x="3808" y="4184"/>
                  <a:pt x="3808" y="4158"/>
                </a:cubicBezTo>
                <a:cubicBezTo>
                  <a:pt x="3782" y="4158"/>
                  <a:pt x="3782" y="4158"/>
                  <a:pt x="3755" y="4158"/>
                </a:cubicBezTo>
                <a:cubicBezTo>
                  <a:pt x="3755" y="4158"/>
                  <a:pt x="3755" y="4184"/>
                  <a:pt x="3727" y="4184"/>
                </a:cubicBezTo>
                <a:cubicBezTo>
                  <a:pt x="3727" y="4184"/>
                  <a:pt x="3701" y="4184"/>
                  <a:pt x="3674" y="4158"/>
                </a:cubicBezTo>
                <a:close/>
                <a:moveTo>
                  <a:pt x="3701" y="4453"/>
                </a:moveTo>
                <a:lnTo>
                  <a:pt x="3701" y="4453"/>
                </a:lnTo>
                <a:cubicBezTo>
                  <a:pt x="3727" y="4453"/>
                  <a:pt x="3727" y="4426"/>
                  <a:pt x="3782" y="4426"/>
                </a:cubicBezTo>
                <a:cubicBezTo>
                  <a:pt x="3808" y="4426"/>
                  <a:pt x="3808" y="4426"/>
                  <a:pt x="3782" y="4453"/>
                </a:cubicBezTo>
                <a:lnTo>
                  <a:pt x="3782" y="4479"/>
                </a:lnTo>
                <a:cubicBezTo>
                  <a:pt x="3755" y="4479"/>
                  <a:pt x="3727" y="4479"/>
                  <a:pt x="3727" y="4479"/>
                </a:cubicBezTo>
                <a:lnTo>
                  <a:pt x="3727" y="4506"/>
                </a:lnTo>
                <a:cubicBezTo>
                  <a:pt x="3727" y="4479"/>
                  <a:pt x="3701" y="4479"/>
                  <a:pt x="3701" y="4453"/>
                </a:cubicBezTo>
                <a:close/>
                <a:moveTo>
                  <a:pt x="3084" y="5204"/>
                </a:moveTo>
                <a:lnTo>
                  <a:pt x="3084" y="5204"/>
                </a:lnTo>
                <a:cubicBezTo>
                  <a:pt x="3084" y="5204"/>
                  <a:pt x="3084" y="5204"/>
                  <a:pt x="3111" y="5204"/>
                </a:cubicBezTo>
                <a:cubicBezTo>
                  <a:pt x="3111" y="5204"/>
                  <a:pt x="3164" y="5150"/>
                  <a:pt x="3191" y="5123"/>
                </a:cubicBezTo>
                <a:cubicBezTo>
                  <a:pt x="3219" y="5097"/>
                  <a:pt x="3219" y="5042"/>
                  <a:pt x="3219" y="5016"/>
                </a:cubicBezTo>
                <a:lnTo>
                  <a:pt x="3245" y="5016"/>
                </a:lnTo>
                <a:cubicBezTo>
                  <a:pt x="3272" y="4989"/>
                  <a:pt x="3272" y="4963"/>
                  <a:pt x="3272" y="4963"/>
                </a:cubicBezTo>
                <a:cubicBezTo>
                  <a:pt x="3272" y="4935"/>
                  <a:pt x="3326" y="4909"/>
                  <a:pt x="3352" y="4882"/>
                </a:cubicBezTo>
                <a:cubicBezTo>
                  <a:pt x="3352" y="4882"/>
                  <a:pt x="3352" y="4882"/>
                  <a:pt x="3379" y="4882"/>
                </a:cubicBezTo>
                <a:cubicBezTo>
                  <a:pt x="3379" y="4882"/>
                  <a:pt x="3433" y="4855"/>
                  <a:pt x="3433" y="4828"/>
                </a:cubicBezTo>
                <a:cubicBezTo>
                  <a:pt x="3460" y="4828"/>
                  <a:pt x="3433" y="4828"/>
                  <a:pt x="3433" y="4801"/>
                </a:cubicBezTo>
                <a:lnTo>
                  <a:pt x="3460" y="4801"/>
                </a:lnTo>
                <a:cubicBezTo>
                  <a:pt x="3486" y="4801"/>
                  <a:pt x="3486" y="4801"/>
                  <a:pt x="3486" y="4775"/>
                </a:cubicBezTo>
                <a:cubicBezTo>
                  <a:pt x="3513" y="4775"/>
                  <a:pt x="3486" y="4801"/>
                  <a:pt x="3486" y="4801"/>
                </a:cubicBezTo>
                <a:cubicBezTo>
                  <a:pt x="3486" y="4828"/>
                  <a:pt x="3486" y="4828"/>
                  <a:pt x="3486" y="4828"/>
                </a:cubicBezTo>
                <a:cubicBezTo>
                  <a:pt x="3460" y="4828"/>
                  <a:pt x="3460" y="4855"/>
                  <a:pt x="3460" y="4855"/>
                </a:cubicBezTo>
                <a:cubicBezTo>
                  <a:pt x="3460" y="4882"/>
                  <a:pt x="3379" y="4909"/>
                  <a:pt x="3379" y="4909"/>
                </a:cubicBezTo>
                <a:cubicBezTo>
                  <a:pt x="3352" y="4909"/>
                  <a:pt x="3326" y="4935"/>
                  <a:pt x="3298" y="4963"/>
                </a:cubicBezTo>
                <a:cubicBezTo>
                  <a:pt x="3298" y="4963"/>
                  <a:pt x="3298" y="4963"/>
                  <a:pt x="3298" y="5016"/>
                </a:cubicBezTo>
                <a:cubicBezTo>
                  <a:pt x="3298" y="5042"/>
                  <a:pt x="3245" y="5042"/>
                  <a:pt x="3245" y="5042"/>
                </a:cubicBezTo>
                <a:cubicBezTo>
                  <a:pt x="3245" y="5070"/>
                  <a:pt x="3219" y="5097"/>
                  <a:pt x="3219" y="5123"/>
                </a:cubicBezTo>
                <a:cubicBezTo>
                  <a:pt x="3219" y="5150"/>
                  <a:pt x="3138" y="5204"/>
                  <a:pt x="3111" y="5204"/>
                </a:cubicBezTo>
                <a:cubicBezTo>
                  <a:pt x="3084" y="5230"/>
                  <a:pt x="3084" y="5204"/>
                  <a:pt x="3084" y="5204"/>
                </a:cubicBezTo>
                <a:close/>
                <a:moveTo>
                  <a:pt x="4344" y="4641"/>
                </a:moveTo>
                <a:lnTo>
                  <a:pt x="4344" y="4641"/>
                </a:lnTo>
                <a:cubicBezTo>
                  <a:pt x="4344" y="4641"/>
                  <a:pt x="4344" y="4641"/>
                  <a:pt x="4344" y="4613"/>
                </a:cubicBezTo>
                <a:cubicBezTo>
                  <a:pt x="4344" y="4613"/>
                  <a:pt x="4344" y="4613"/>
                  <a:pt x="4370" y="4613"/>
                </a:cubicBezTo>
                <a:lnTo>
                  <a:pt x="4398" y="4587"/>
                </a:lnTo>
                <a:cubicBezTo>
                  <a:pt x="4424" y="4587"/>
                  <a:pt x="4451" y="4560"/>
                  <a:pt x="4505" y="4534"/>
                </a:cubicBezTo>
                <a:cubicBezTo>
                  <a:pt x="4531" y="4506"/>
                  <a:pt x="4558" y="4453"/>
                  <a:pt x="4558" y="4453"/>
                </a:cubicBezTo>
                <a:cubicBezTo>
                  <a:pt x="4585" y="4426"/>
                  <a:pt x="4612" y="4426"/>
                  <a:pt x="4639" y="4426"/>
                </a:cubicBezTo>
                <a:cubicBezTo>
                  <a:pt x="4639" y="4399"/>
                  <a:pt x="4665" y="4399"/>
                  <a:pt x="4665" y="4426"/>
                </a:cubicBezTo>
                <a:cubicBezTo>
                  <a:pt x="4665" y="4426"/>
                  <a:pt x="4612" y="4453"/>
                  <a:pt x="4585" y="4453"/>
                </a:cubicBezTo>
                <a:cubicBezTo>
                  <a:pt x="4558" y="4479"/>
                  <a:pt x="4531" y="4560"/>
                  <a:pt x="4505" y="4560"/>
                </a:cubicBezTo>
                <a:cubicBezTo>
                  <a:pt x="4477" y="4587"/>
                  <a:pt x="4451" y="4587"/>
                  <a:pt x="4424" y="4587"/>
                </a:cubicBezTo>
                <a:cubicBezTo>
                  <a:pt x="4398" y="4613"/>
                  <a:pt x="4370" y="4641"/>
                  <a:pt x="4344" y="4641"/>
                </a:cubicBezTo>
                <a:close/>
                <a:moveTo>
                  <a:pt x="4370" y="4801"/>
                </a:moveTo>
                <a:lnTo>
                  <a:pt x="4370" y="4801"/>
                </a:lnTo>
                <a:cubicBezTo>
                  <a:pt x="4370" y="4801"/>
                  <a:pt x="4451" y="4801"/>
                  <a:pt x="4477" y="4801"/>
                </a:cubicBezTo>
                <a:cubicBezTo>
                  <a:pt x="4505" y="4801"/>
                  <a:pt x="4558" y="4775"/>
                  <a:pt x="4558" y="4775"/>
                </a:cubicBezTo>
                <a:cubicBezTo>
                  <a:pt x="4558" y="4775"/>
                  <a:pt x="4585" y="4801"/>
                  <a:pt x="4558" y="4801"/>
                </a:cubicBezTo>
                <a:cubicBezTo>
                  <a:pt x="4558" y="4801"/>
                  <a:pt x="4505" y="4801"/>
                  <a:pt x="4477" y="4801"/>
                </a:cubicBezTo>
                <a:cubicBezTo>
                  <a:pt x="4424" y="4828"/>
                  <a:pt x="4398" y="4828"/>
                  <a:pt x="4370" y="4801"/>
                </a:cubicBezTo>
                <a:close/>
                <a:moveTo>
                  <a:pt x="3969" y="4989"/>
                </a:moveTo>
                <a:lnTo>
                  <a:pt x="3969" y="4989"/>
                </a:lnTo>
                <a:lnTo>
                  <a:pt x="3996" y="4989"/>
                </a:lnTo>
                <a:cubicBezTo>
                  <a:pt x="4023" y="5016"/>
                  <a:pt x="4049" y="5042"/>
                  <a:pt x="4077" y="5070"/>
                </a:cubicBezTo>
                <a:cubicBezTo>
                  <a:pt x="4077" y="5070"/>
                  <a:pt x="4077" y="5042"/>
                  <a:pt x="4130" y="5042"/>
                </a:cubicBezTo>
                <a:cubicBezTo>
                  <a:pt x="4157" y="5042"/>
                  <a:pt x="4184" y="5097"/>
                  <a:pt x="4184" y="5097"/>
                </a:cubicBezTo>
                <a:cubicBezTo>
                  <a:pt x="4184" y="5123"/>
                  <a:pt x="4157" y="5097"/>
                  <a:pt x="4157" y="5097"/>
                </a:cubicBezTo>
                <a:cubicBezTo>
                  <a:pt x="4130" y="5070"/>
                  <a:pt x="4103" y="5070"/>
                  <a:pt x="4077" y="5097"/>
                </a:cubicBezTo>
                <a:cubicBezTo>
                  <a:pt x="4049" y="5097"/>
                  <a:pt x="4049" y="5070"/>
                  <a:pt x="4049" y="5070"/>
                </a:cubicBezTo>
                <a:cubicBezTo>
                  <a:pt x="4023" y="5070"/>
                  <a:pt x="3969" y="5016"/>
                  <a:pt x="3969" y="4989"/>
                </a:cubicBezTo>
                <a:close/>
                <a:moveTo>
                  <a:pt x="3969" y="5499"/>
                </a:moveTo>
                <a:lnTo>
                  <a:pt x="3969" y="5499"/>
                </a:lnTo>
                <a:cubicBezTo>
                  <a:pt x="3969" y="5472"/>
                  <a:pt x="3969" y="5445"/>
                  <a:pt x="3969" y="5445"/>
                </a:cubicBezTo>
                <a:cubicBezTo>
                  <a:pt x="3969" y="5418"/>
                  <a:pt x="3942" y="5364"/>
                  <a:pt x="3942" y="5338"/>
                </a:cubicBezTo>
                <a:cubicBezTo>
                  <a:pt x="3942" y="5285"/>
                  <a:pt x="3915" y="5285"/>
                  <a:pt x="3915" y="5257"/>
                </a:cubicBezTo>
                <a:lnTo>
                  <a:pt x="3915" y="5230"/>
                </a:lnTo>
                <a:cubicBezTo>
                  <a:pt x="3915" y="5230"/>
                  <a:pt x="3889" y="5177"/>
                  <a:pt x="3889" y="5150"/>
                </a:cubicBezTo>
                <a:cubicBezTo>
                  <a:pt x="3889" y="5150"/>
                  <a:pt x="3889" y="5150"/>
                  <a:pt x="3889" y="5123"/>
                </a:cubicBezTo>
                <a:cubicBezTo>
                  <a:pt x="3889" y="5123"/>
                  <a:pt x="3889" y="5097"/>
                  <a:pt x="3889" y="5070"/>
                </a:cubicBezTo>
                <a:cubicBezTo>
                  <a:pt x="3889" y="5070"/>
                  <a:pt x="3889" y="5016"/>
                  <a:pt x="3889" y="5042"/>
                </a:cubicBezTo>
                <a:cubicBezTo>
                  <a:pt x="3915" y="5042"/>
                  <a:pt x="3889" y="5070"/>
                  <a:pt x="3889" y="5097"/>
                </a:cubicBezTo>
                <a:cubicBezTo>
                  <a:pt x="3915" y="5123"/>
                  <a:pt x="3915" y="5150"/>
                  <a:pt x="3915" y="5177"/>
                </a:cubicBezTo>
                <a:cubicBezTo>
                  <a:pt x="3915" y="5204"/>
                  <a:pt x="3942" y="5257"/>
                  <a:pt x="3942" y="5257"/>
                </a:cubicBezTo>
                <a:cubicBezTo>
                  <a:pt x="3969" y="5285"/>
                  <a:pt x="3942" y="5285"/>
                  <a:pt x="3969" y="5285"/>
                </a:cubicBezTo>
                <a:cubicBezTo>
                  <a:pt x="3969" y="5311"/>
                  <a:pt x="3996" y="5311"/>
                  <a:pt x="3996" y="5338"/>
                </a:cubicBezTo>
                <a:lnTo>
                  <a:pt x="4023" y="5338"/>
                </a:lnTo>
                <a:cubicBezTo>
                  <a:pt x="4023" y="5338"/>
                  <a:pt x="4023" y="5364"/>
                  <a:pt x="4049" y="5392"/>
                </a:cubicBezTo>
                <a:cubicBezTo>
                  <a:pt x="4077" y="5418"/>
                  <a:pt x="4103" y="5445"/>
                  <a:pt x="4077" y="5445"/>
                </a:cubicBezTo>
                <a:cubicBezTo>
                  <a:pt x="4077" y="5472"/>
                  <a:pt x="4049" y="5472"/>
                  <a:pt x="4049" y="5472"/>
                </a:cubicBezTo>
                <a:cubicBezTo>
                  <a:pt x="4023" y="5472"/>
                  <a:pt x="3996" y="5499"/>
                  <a:pt x="4023" y="5526"/>
                </a:cubicBezTo>
                <a:lnTo>
                  <a:pt x="4023" y="5552"/>
                </a:lnTo>
                <a:cubicBezTo>
                  <a:pt x="4023" y="5552"/>
                  <a:pt x="3996" y="5552"/>
                  <a:pt x="3969" y="5526"/>
                </a:cubicBezTo>
                <a:cubicBezTo>
                  <a:pt x="3969" y="5499"/>
                  <a:pt x="3969" y="5499"/>
                  <a:pt x="3969" y="5499"/>
                </a:cubicBezTo>
                <a:close/>
                <a:moveTo>
                  <a:pt x="4237" y="7108"/>
                </a:moveTo>
                <a:lnTo>
                  <a:pt x="4237" y="7108"/>
                </a:lnTo>
                <a:cubicBezTo>
                  <a:pt x="4237" y="7081"/>
                  <a:pt x="4264" y="7054"/>
                  <a:pt x="4264" y="7054"/>
                </a:cubicBezTo>
                <a:lnTo>
                  <a:pt x="4237" y="7028"/>
                </a:lnTo>
                <a:lnTo>
                  <a:pt x="4237" y="7001"/>
                </a:lnTo>
                <a:lnTo>
                  <a:pt x="4264" y="7001"/>
                </a:lnTo>
                <a:cubicBezTo>
                  <a:pt x="4264" y="7001"/>
                  <a:pt x="4290" y="7054"/>
                  <a:pt x="4264" y="7081"/>
                </a:cubicBezTo>
                <a:lnTo>
                  <a:pt x="4237" y="7135"/>
                </a:lnTo>
                <a:cubicBezTo>
                  <a:pt x="4237" y="7108"/>
                  <a:pt x="4237" y="7108"/>
                  <a:pt x="4237" y="7108"/>
                </a:cubicBezTo>
                <a:close/>
                <a:moveTo>
                  <a:pt x="5604" y="8396"/>
                </a:moveTo>
                <a:lnTo>
                  <a:pt x="5604" y="8396"/>
                </a:lnTo>
                <a:lnTo>
                  <a:pt x="5604" y="8368"/>
                </a:lnTo>
                <a:cubicBezTo>
                  <a:pt x="5604" y="8342"/>
                  <a:pt x="5604" y="8315"/>
                  <a:pt x="5631" y="8315"/>
                </a:cubicBezTo>
                <a:cubicBezTo>
                  <a:pt x="5631" y="8342"/>
                  <a:pt x="5631" y="8342"/>
                  <a:pt x="5631" y="8368"/>
                </a:cubicBezTo>
                <a:cubicBezTo>
                  <a:pt x="5631" y="8396"/>
                  <a:pt x="5631" y="8422"/>
                  <a:pt x="5604" y="8396"/>
                </a:cubicBezTo>
                <a:close/>
                <a:moveTo>
                  <a:pt x="5845" y="8904"/>
                </a:moveTo>
                <a:lnTo>
                  <a:pt x="5845" y="8904"/>
                </a:lnTo>
                <a:cubicBezTo>
                  <a:pt x="5845" y="8877"/>
                  <a:pt x="5872" y="8796"/>
                  <a:pt x="5872" y="8796"/>
                </a:cubicBezTo>
                <a:cubicBezTo>
                  <a:pt x="5872" y="8770"/>
                  <a:pt x="5845" y="8743"/>
                  <a:pt x="5845" y="8716"/>
                </a:cubicBezTo>
                <a:lnTo>
                  <a:pt x="5819" y="8689"/>
                </a:lnTo>
                <a:cubicBezTo>
                  <a:pt x="5819" y="8689"/>
                  <a:pt x="5845" y="8689"/>
                  <a:pt x="5845" y="8716"/>
                </a:cubicBezTo>
                <a:cubicBezTo>
                  <a:pt x="5872" y="8743"/>
                  <a:pt x="5899" y="8770"/>
                  <a:pt x="5899" y="8796"/>
                </a:cubicBezTo>
                <a:cubicBezTo>
                  <a:pt x="5872" y="8796"/>
                  <a:pt x="5872" y="8850"/>
                  <a:pt x="5872" y="8850"/>
                </a:cubicBezTo>
                <a:cubicBezTo>
                  <a:pt x="5872" y="8877"/>
                  <a:pt x="5845" y="8877"/>
                  <a:pt x="5845" y="8877"/>
                </a:cubicBezTo>
                <a:cubicBezTo>
                  <a:pt x="5845" y="8904"/>
                  <a:pt x="5845" y="8904"/>
                  <a:pt x="5872" y="8931"/>
                </a:cubicBezTo>
                <a:cubicBezTo>
                  <a:pt x="5872" y="8931"/>
                  <a:pt x="5872" y="8958"/>
                  <a:pt x="5872" y="8931"/>
                </a:cubicBezTo>
                <a:cubicBezTo>
                  <a:pt x="5845" y="8931"/>
                  <a:pt x="5845" y="8904"/>
                  <a:pt x="5845" y="8904"/>
                </a:cubicBezTo>
                <a:close/>
                <a:moveTo>
                  <a:pt x="1877" y="8020"/>
                </a:moveTo>
                <a:lnTo>
                  <a:pt x="1877" y="8020"/>
                </a:lnTo>
                <a:cubicBezTo>
                  <a:pt x="1877" y="7993"/>
                  <a:pt x="1850" y="7993"/>
                  <a:pt x="1850" y="7993"/>
                </a:cubicBezTo>
                <a:cubicBezTo>
                  <a:pt x="1850" y="7966"/>
                  <a:pt x="1877" y="7966"/>
                  <a:pt x="1877" y="7966"/>
                </a:cubicBezTo>
                <a:cubicBezTo>
                  <a:pt x="1877" y="7939"/>
                  <a:pt x="1877" y="7939"/>
                  <a:pt x="1877" y="7912"/>
                </a:cubicBezTo>
                <a:cubicBezTo>
                  <a:pt x="1877" y="7912"/>
                  <a:pt x="1877" y="7886"/>
                  <a:pt x="1877" y="7912"/>
                </a:cubicBezTo>
                <a:cubicBezTo>
                  <a:pt x="1904" y="7912"/>
                  <a:pt x="1904" y="7939"/>
                  <a:pt x="1904" y="7939"/>
                </a:cubicBezTo>
                <a:cubicBezTo>
                  <a:pt x="1904" y="7966"/>
                  <a:pt x="1904" y="7966"/>
                  <a:pt x="1904" y="7966"/>
                </a:cubicBezTo>
                <a:cubicBezTo>
                  <a:pt x="1904" y="7993"/>
                  <a:pt x="1904" y="7993"/>
                  <a:pt x="1904" y="7993"/>
                </a:cubicBezTo>
                <a:cubicBezTo>
                  <a:pt x="1904" y="8020"/>
                  <a:pt x="1904" y="8020"/>
                  <a:pt x="1877" y="8020"/>
                </a:cubicBezTo>
                <a:close/>
                <a:moveTo>
                  <a:pt x="1931" y="8528"/>
                </a:moveTo>
                <a:lnTo>
                  <a:pt x="1931" y="8528"/>
                </a:lnTo>
                <a:cubicBezTo>
                  <a:pt x="1931" y="8528"/>
                  <a:pt x="1931" y="8555"/>
                  <a:pt x="1958" y="8555"/>
                </a:cubicBezTo>
                <a:cubicBezTo>
                  <a:pt x="1958" y="8555"/>
                  <a:pt x="1958" y="8528"/>
                  <a:pt x="1984" y="8528"/>
                </a:cubicBezTo>
                <a:cubicBezTo>
                  <a:pt x="1984" y="8555"/>
                  <a:pt x="2011" y="8555"/>
                  <a:pt x="2011" y="8555"/>
                </a:cubicBezTo>
                <a:cubicBezTo>
                  <a:pt x="2011" y="8528"/>
                  <a:pt x="2011" y="8528"/>
                  <a:pt x="2011" y="8528"/>
                </a:cubicBezTo>
                <a:cubicBezTo>
                  <a:pt x="2011" y="8528"/>
                  <a:pt x="2038" y="8528"/>
                  <a:pt x="2038" y="8502"/>
                </a:cubicBezTo>
                <a:lnTo>
                  <a:pt x="2011" y="8474"/>
                </a:lnTo>
                <a:cubicBezTo>
                  <a:pt x="2038" y="8474"/>
                  <a:pt x="2038" y="8474"/>
                  <a:pt x="2038" y="8448"/>
                </a:cubicBezTo>
                <a:lnTo>
                  <a:pt x="2038" y="8422"/>
                </a:lnTo>
                <a:cubicBezTo>
                  <a:pt x="2038" y="8422"/>
                  <a:pt x="2065" y="8396"/>
                  <a:pt x="2092" y="8396"/>
                </a:cubicBezTo>
                <a:lnTo>
                  <a:pt x="2118" y="8368"/>
                </a:lnTo>
                <a:cubicBezTo>
                  <a:pt x="2118" y="8342"/>
                  <a:pt x="2092" y="8315"/>
                  <a:pt x="2092" y="8315"/>
                </a:cubicBezTo>
                <a:lnTo>
                  <a:pt x="2065" y="8315"/>
                </a:lnTo>
                <a:cubicBezTo>
                  <a:pt x="2065" y="8288"/>
                  <a:pt x="2065" y="8234"/>
                  <a:pt x="2092" y="8234"/>
                </a:cubicBezTo>
                <a:cubicBezTo>
                  <a:pt x="2092" y="8208"/>
                  <a:pt x="2118" y="8208"/>
                  <a:pt x="2118" y="8208"/>
                </a:cubicBezTo>
                <a:cubicBezTo>
                  <a:pt x="2118" y="8181"/>
                  <a:pt x="2118" y="8181"/>
                  <a:pt x="2118" y="8154"/>
                </a:cubicBezTo>
                <a:cubicBezTo>
                  <a:pt x="2146" y="8154"/>
                  <a:pt x="2172" y="8154"/>
                  <a:pt x="2146" y="8127"/>
                </a:cubicBezTo>
                <a:cubicBezTo>
                  <a:pt x="2146" y="8100"/>
                  <a:pt x="2118" y="8074"/>
                  <a:pt x="2118" y="8074"/>
                </a:cubicBezTo>
                <a:cubicBezTo>
                  <a:pt x="2092" y="8100"/>
                  <a:pt x="2092" y="8100"/>
                  <a:pt x="2065" y="8100"/>
                </a:cubicBezTo>
                <a:lnTo>
                  <a:pt x="2038" y="8100"/>
                </a:lnTo>
                <a:cubicBezTo>
                  <a:pt x="2011" y="8127"/>
                  <a:pt x="2011" y="8127"/>
                  <a:pt x="1984" y="8127"/>
                </a:cubicBezTo>
                <a:cubicBezTo>
                  <a:pt x="1984" y="8127"/>
                  <a:pt x="1984" y="8127"/>
                  <a:pt x="1958" y="8127"/>
                </a:cubicBezTo>
                <a:cubicBezTo>
                  <a:pt x="1958" y="8127"/>
                  <a:pt x="1958" y="8127"/>
                  <a:pt x="1931" y="8127"/>
                </a:cubicBezTo>
                <a:cubicBezTo>
                  <a:pt x="1931" y="8127"/>
                  <a:pt x="1931" y="8127"/>
                  <a:pt x="1904" y="8127"/>
                </a:cubicBezTo>
                <a:cubicBezTo>
                  <a:pt x="1904" y="8100"/>
                  <a:pt x="1877" y="8100"/>
                  <a:pt x="1877" y="8100"/>
                </a:cubicBezTo>
                <a:cubicBezTo>
                  <a:pt x="1877" y="8100"/>
                  <a:pt x="1904" y="8046"/>
                  <a:pt x="1877" y="8046"/>
                </a:cubicBezTo>
                <a:cubicBezTo>
                  <a:pt x="1877" y="8046"/>
                  <a:pt x="1824" y="8046"/>
                  <a:pt x="1824" y="8074"/>
                </a:cubicBezTo>
                <a:lnTo>
                  <a:pt x="1824" y="8100"/>
                </a:lnTo>
                <a:lnTo>
                  <a:pt x="1824" y="8127"/>
                </a:lnTo>
                <a:cubicBezTo>
                  <a:pt x="1824" y="8154"/>
                  <a:pt x="1824" y="8208"/>
                  <a:pt x="1824" y="8234"/>
                </a:cubicBezTo>
                <a:cubicBezTo>
                  <a:pt x="1850" y="8234"/>
                  <a:pt x="1850" y="8261"/>
                  <a:pt x="1850" y="8261"/>
                </a:cubicBezTo>
                <a:lnTo>
                  <a:pt x="1850" y="8288"/>
                </a:lnTo>
                <a:cubicBezTo>
                  <a:pt x="1850" y="8288"/>
                  <a:pt x="1824" y="8315"/>
                  <a:pt x="1824" y="8342"/>
                </a:cubicBezTo>
                <a:cubicBezTo>
                  <a:pt x="1796" y="8342"/>
                  <a:pt x="1796" y="8342"/>
                  <a:pt x="1796" y="8368"/>
                </a:cubicBezTo>
                <a:cubicBezTo>
                  <a:pt x="1796" y="8368"/>
                  <a:pt x="1796" y="8396"/>
                  <a:pt x="1770" y="8396"/>
                </a:cubicBezTo>
                <a:cubicBezTo>
                  <a:pt x="1770" y="8396"/>
                  <a:pt x="1743" y="8368"/>
                  <a:pt x="1743" y="8422"/>
                </a:cubicBezTo>
                <a:cubicBezTo>
                  <a:pt x="1717" y="8448"/>
                  <a:pt x="1743" y="8474"/>
                  <a:pt x="1770" y="8502"/>
                </a:cubicBezTo>
                <a:cubicBezTo>
                  <a:pt x="1796" y="8528"/>
                  <a:pt x="1824" y="8528"/>
                  <a:pt x="1850" y="8502"/>
                </a:cubicBezTo>
                <a:cubicBezTo>
                  <a:pt x="1877" y="8502"/>
                  <a:pt x="1877" y="8502"/>
                  <a:pt x="1904" y="8502"/>
                </a:cubicBezTo>
                <a:cubicBezTo>
                  <a:pt x="1931" y="8528"/>
                  <a:pt x="1931" y="8502"/>
                  <a:pt x="1931" y="8528"/>
                </a:cubicBezTo>
                <a:close/>
                <a:moveTo>
                  <a:pt x="563" y="8796"/>
                </a:moveTo>
                <a:lnTo>
                  <a:pt x="563" y="8796"/>
                </a:lnTo>
                <a:cubicBezTo>
                  <a:pt x="537" y="8770"/>
                  <a:pt x="537" y="8716"/>
                  <a:pt x="509" y="8689"/>
                </a:cubicBezTo>
                <a:cubicBezTo>
                  <a:pt x="509" y="8689"/>
                  <a:pt x="482" y="8689"/>
                  <a:pt x="456" y="8662"/>
                </a:cubicBezTo>
                <a:cubicBezTo>
                  <a:pt x="429" y="8636"/>
                  <a:pt x="402" y="8609"/>
                  <a:pt x="349" y="8582"/>
                </a:cubicBezTo>
                <a:cubicBezTo>
                  <a:pt x="295" y="8582"/>
                  <a:pt x="215" y="8609"/>
                  <a:pt x="215" y="8582"/>
                </a:cubicBezTo>
                <a:cubicBezTo>
                  <a:pt x="215" y="8555"/>
                  <a:pt x="241" y="8555"/>
                  <a:pt x="241" y="8555"/>
                </a:cubicBezTo>
                <a:cubicBezTo>
                  <a:pt x="241" y="8528"/>
                  <a:pt x="215" y="8528"/>
                  <a:pt x="241" y="8528"/>
                </a:cubicBezTo>
                <a:cubicBezTo>
                  <a:pt x="268" y="8502"/>
                  <a:pt x="268" y="8474"/>
                  <a:pt x="322" y="8474"/>
                </a:cubicBezTo>
                <a:cubicBezTo>
                  <a:pt x="349" y="8474"/>
                  <a:pt x="349" y="8474"/>
                  <a:pt x="375" y="8474"/>
                </a:cubicBezTo>
                <a:cubicBezTo>
                  <a:pt x="402" y="8474"/>
                  <a:pt x="402" y="8448"/>
                  <a:pt x="429" y="8474"/>
                </a:cubicBezTo>
                <a:cubicBezTo>
                  <a:pt x="456" y="8502"/>
                  <a:pt x="456" y="8502"/>
                  <a:pt x="456" y="8528"/>
                </a:cubicBezTo>
                <a:cubicBezTo>
                  <a:pt x="456" y="8528"/>
                  <a:pt x="482" y="8528"/>
                  <a:pt x="482" y="8555"/>
                </a:cubicBezTo>
                <a:cubicBezTo>
                  <a:pt x="482" y="8582"/>
                  <a:pt x="456" y="8609"/>
                  <a:pt x="482" y="8609"/>
                </a:cubicBezTo>
                <a:cubicBezTo>
                  <a:pt x="482" y="8636"/>
                  <a:pt x="563" y="8662"/>
                  <a:pt x="563" y="8689"/>
                </a:cubicBezTo>
                <a:cubicBezTo>
                  <a:pt x="563" y="8743"/>
                  <a:pt x="563" y="8743"/>
                  <a:pt x="563" y="8770"/>
                </a:cubicBezTo>
                <a:lnTo>
                  <a:pt x="563" y="8796"/>
                </a:lnTo>
                <a:close/>
                <a:moveTo>
                  <a:pt x="616" y="8984"/>
                </a:moveTo>
                <a:lnTo>
                  <a:pt x="616" y="8984"/>
                </a:lnTo>
                <a:cubicBezTo>
                  <a:pt x="644" y="9011"/>
                  <a:pt x="644" y="9038"/>
                  <a:pt x="670" y="9038"/>
                </a:cubicBezTo>
                <a:lnTo>
                  <a:pt x="697" y="9038"/>
                </a:lnTo>
                <a:cubicBezTo>
                  <a:pt x="697" y="9065"/>
                  <a:pt x="724" y="9091"/>
                  <a:pt x="724" y="9118"/>
                </a:cubicBezTo>
                <a:lnTo>
                  <a:pt x="751" y="9118"/>
                </a:lnTo>
                <a:cubicBezTo>
                  <a:pt x="751" y="9146"/>
                  <a:pt x="724" y="9146"/>
                  <a:pt x="751" y="9172"/>
                </a:cubicBezTo>
                <a:cubicBezTo>
                  <a:pt x="751" y="9172"/>
                  <a:pt x="751" y="9146"/>
                  <a:pt x="751" y="9172"/>
                </a:cubicBezTo>
                <a:cubicBezTo>
                  <a:pt x="778" y="9199"/>
                  <a:pt x="778" y="9199"/>
                  <a:pt x="804" y="9172"/>
                </a:cubicBezTo>
                <a:cubicBezTo>
                  <a:pt x="804" y="9172"/>
                  <a:pt x="804" y="9146"/>
                  <a:pt x="778" y="9118"/>
                </a:cubicBezTo>
                <a:cubicBezTo>
                  <a:pt x="751" y="9118"/>
                  <a:pt x="751" y="9118"/>
                  <a:pt x="751" y="9091"/>
                </a:cubicBezTo>
                <a:cubicBezTo>
                  <a:pt x="751" y="9091"/>
                  <a:pt x="778" y="9065"/>
                  <a:pt x="751" y="9038"/>
                </a:cubicBezTo>
                <a:cubicBezTo>
                  <a:pt x="724" y="9011"/>
                  <a:pt x="697" y="9011"/>
                  <a:pt x="724" y="9011"/>
                </a:cubicBezTo>
                <a:cubicBezTo>
                  <a:pt x="724" y="9011"/>
                  <a:pt x="751" y="9011"/>
                  <a:pt x="724" y="8984"/>
                </a:cubicBezTo>
                <a:lnTo>
                  <a:pt x="697" y="8984"/>
                </a:lnTo>
                <a:cubicBezTo>
                  <a:pt x="697" y="8958"/>
                  <a:pt x="670" y="8958"/>
                  <a:pt x="670" y="8958"/>
                </a:cubicBezTo>
                <a:cubicBezTo>
                  <a:pt x="670" y="8958"/>
                  <a:pt x="670" y="8984"/>
                  <a:pt x="644" y="8984"/>
                </a:cubicBezTo>
                <a:lnTo>
                  <a:pt x="616" y="8984"/>
                </a:lnTo>
                <a:close/>
                <a:moveTo>
                  <a:pt x="2146" y="9306"/>
                </a:moveTo>
                <a:lnTo>
                  <a:pt x="2146" y="9306"/>
                </a:lnTo>
                <a:cubicBezTo>
                  <a:pt x="2146" y="9279"/>
                  <a:pt x="2118" y="9279"/>
                  <a:pt x="2092" y="9279"/>
                </a:cubicBezTo>
                <a:cubicBezTo>
                  <a:pt x="2065" y="9279"/>
                  <a:pt x="2092" y="9279"/>
                  <a:pt x="2092" y="9279"/>
                </a:cubicBezTo>
                <a:cubicBezTo>
                  <a:pt x="2065" y="9306"/>
                  <a:pt x="2065" y="9306"/>
                  <a:pt x="2065" y="9279"/>
                </a:cubicBezTo>
                <a:lnTo>
                  <a:pt x="2038" y="9279"/>
                </a:lnTo>
                <a:cubicBezTo>
                  <a:pt x="2011" y="9279"/>
                  <a:pt x="2038" y="9306"/>
                  <a:pt x="2011" y="9306"/>
                </a:cubicBezTo>
                <a:cubicBezTo>
                  <a:pt x="2011" y="9333"/>
                  <a:pt x="2011" y="9360"/>
                  <a:pt x="1984" y="9360"/>
                </a:cubicBezTo>
                <a:cubicBezTo>
                  <a:pt x="1958" y="9360"/>
                  <a:pt x="1931" y="9360"/>
                  <a:pt x="1931" y="9360"/>
                </a:cubicBezTo>
                <a:lnTo>
                  <a:pt x="1904" y="9333"/>
                </a:lnTo>
                <a:lnTo>
                  <a:pt x="1850" y="9360"/>
                </a:lnTo>
                <a:cubicBezTo>
                  <a:pt x="1824" y="9360"/>
                  <a:pt x="1796" y="9387"/>
                  <a:pt x="1796" y="9387"/>
                </a:cubicBezTo>
                <a:lnTo>
                  <a:pt x="1770" y="9387"/>
                </a:lnTo>
                <a:cubicBezTo>
                  <a:pt x="1770" y="9360"/>
                  <a:pt x="1743" y="9387"/>
                  <a:pt x="1743" y="9387"/>
                </a:cubicBezTo>
                <a:lnTo>
                  <a:pt x="1717" y="9413"/>
                </a:lnTo>
                <a:cubicBezTo>
                  <a:pt x="1717" y="9387"/>
                  <a:pt x="1689" y="9360"/>
                  <a:pt x="1689" y="9360"/>
                </a:cubicBezTo>
                <a:cubicBezTo>
                  <a:pt x="1663" y="9333"/>
                  <a:pt x="1689" y="9333"/>
                  <a:pt x="1689" y="9333"/>
                </a:cubicBezTo>
                <a:cubicBezTo>
                  <a:pt x="1663" y="9306"/>
                  <a:pt x="1689" y="9306"/>
                  <a:pt x="1689" y="9306"/>
                </a:cubicBezTo>
                <a:lnTo>
                  <a:pt x="1689" y="9279"/>
                </a:lnTo>
                <a:lnTo>
                  <a:pt x="1689" y="9252"/>
                </a:lnTo>
                <a:cubicBezTo>
                  <a:pt x="1689" y="9252"/>
                  <a:pt x="1689" y="9225"/>
                  <a:pt x="1717" y="9199"/>
                </a:cubicBezTo>
                <a:cubicBezTo>
                  <a:pt x="1717" y="9172"/>
                  <a:pt x="1717" y="9146"/>
                  <a:pt x="1689" y="9146"/>
                </a:cubicBezTo>
                <a:lnTo>
                  <a:pt x="1663" y="9091"/>
                </a:lnTo>
                <a:lnTo>
                  <a:pt x="1636" y="9091"/>
                </a:lnTo>
                <a:lnTo>
                  <a:pt x="1609" y="9118"/>
                </a:lnTo>
                <a:cubicBezTo>
                  <a:pt x="1582" y="9118"/>
                  <a:pt x="1555" y="9091"/>
                  <a:pt x="1529" y="9091"/>
                </a:cubicBezTo>
                <a:cubicBezTo>
                  <a:pt x="1529" y="9065"/>
                  <a:pt x="1502" y="8984"/>
                  <a:pt x="1502" y="8984"/>
                </a:cubicBezTo>
                <a:cubicBezTo>
                  <a:pt x="1475" y="8958"/>
                  <a:pt x="1475" y="8958"/>
                  <a:pt x="1448" y="8958"/>
                </a:cubicBezTo>
                <a:cubicBezTo>
                  <a:pt x="1448" y="8931"/>
                  <a:pt x="1448" y="8931"/>
                  <a:pt x="1448" y="8931"/>
                </a:cubicBezTo>
                <a:lnTo>
                  <a:pt x="1448" y="8904"/>
                </a:lnTo>
                <a:cubicBezTo>
                  <a:pt x="1448" y="8877"/>
                  <a:pt x="1448" y="8824"/>
                  <a:pt x="1448" y="8824"/>
                </a:cubicBezTo>
                <a:lnTo>
                  <a:pt x="1421" y="8796"/>
                </a:lnTo>
                <a:lnTo>
                  <a:pt x="1395" y="8770"/>
                </a:lnTo>
                <a:cubicBezTo>
                  <a:pt x="1395" y="8743"/>
                  <a:pt x="1314" y="8689"/>
                  <a:pt x="1314" y="8689"/>
                </a:cubicBezTo>
                <a:cubicBezTo>
                  <a:pt x="1287" y="8689"/>
                  <a:pt x="1287" y="8689"/>
                  <a:pt x="1260" y="8689"/>
                </a:cubicBezTo>
                <a:cubicBezTo>
                  <a:pt x="1260" y="8662"/>
                  <a:pt x="1260" y="8689"/>
                  <a:pt x="1233" y="8689"/>
                </a:cubicBezTo>
                <a:lnTo>
                  <a:pt x="1233" y="8716"/>
                </a:lnTo>
                <a:cubicBezTo>
                  <a:pt x="1233" y="8716"/>
                  <a:pt x="1207" y="8743"/>
                  <a:pt x="1180" y="8743"/>
                </a:cubicBezTo>
                <a:cubicBezTo>
                  <a:pt x="1180" y="8770"/>
                  <a:pt x="1180" y="8796"/>
                  <a:pt x="1180" y="8796"/>
                </a:cubicBezTo>
                <a:lnTo>
                  <a:pt x="1153" y="8824"/>
                </a:lnTo>
                <a:cubicBezTo>
                  <a:pt x="1126" y="8824"/>
                  <a:pt x="1126" y="8824"/>
                  <a:pt x="1126" y="8850"/>
                </a:cubicBezTo>
                <a:cubicBezTo>
                  <a:pt x="1100" y="8850"/>
                  <a:pt x="1100" y="8850"/>
                  <a:pt x="1100" y="8850"/>
                </a:cubicBezTo>
                <a:lnTo>
                  <a:pt x="1100" y="8877"/>
                </a:lnTo>
                <a:lnTo>
                  <a:pt x="1073" y="8904"/>
                </a:lnTo>
                <a:lnTo>
                  <a:pt x="1100" y="8931"/>
                </a:lnTo>
                <a:cubicBezTo>
                  <a:pt x="1100" y="8931"/>
                  <a:pt x="1100" y="8931"/>
                  <a:pt x="1100" y="8958"/>
                </a:cubicBezTo>
                <a:cubicBezTo>
                  <a:pt x="1100" y="8958"/>
                  <a:pt x="1126" y="8984"/>
                  <a:pt x="1126" y="9011"/>
                </a:cubicBezTo>
                <a:cubicBezTo>
                  <a:pt x="1153" y="9011"/>
                  <a:pt x="1126" y="9011"/>
                  <a:pt x="1126" y="9011"/>
                </a:cubicBezTo>
                <a:cubicBezTo>
                  <a:pt x="1126" y="9011"/>
                  <a:pt x="1126" y="9011"/>
                  <a:pt x="1126" y="9038"/>
                </a:cubicBezTo>
                <a:lnTo>
                  <a:pt x="1126" y="9065"/>
                </a:lnTo>
                <a:cubicBezTo>
                  <a:pt x="1126" y="9065"/>
                  <a:pt x="1100" y="9065"/>
                  <a:pt x="1073" y="9065"/>
                </a:cubicBezTo>
                <a:lnTo>
                  <a:pt x="1019" y="9091"/>
                </a:lnTo>
                <a:lnTo>
                  <a:pt x="1019" y="9146"/>
                </a:lnTo>
                <a:cubicBezTo>
                  <a:pt x="1019" y="9172"/>
                  <a:pt x="992" y="9146"/>
                  <a:pt x="992" y="9146"/>
                </a:cubicBezTo>
                <a:lnTo>
                  <a:pt x="992" y="9172"/>
                </a:lnTo>
                <a:cubicBezTo>
                  <a:pt x="992" y="9199"/>
                  <a:pt x="992" y="9172"/>
                  <a:pt x="966" y="9199"/>
                </a:cubicBezTo>
                <a:cubicBezTo>
                  <a:pt x="966" y="9225"/>
                  <a:pt x="938" y="9199"/>
                  <a:pt x="938" y="9199"/>
                </a:cubicBezTo>
                <a:cubicBezTo>
                  <a:pt x="938" y="9199"/>
                  <a:pt x="938" y="9225"/>
                  <a:pt x="938" y="9252"/>
                </a:cubicBezTo>
                <a:cubicBezTo>
                  <a:pt x="912" y="9252"/>
                  <a:pt x="885" y="9252"/>
                  <a:pt x="885" y="9225"/>
                </a:cubicBezTo>
                <a:lnTo>
                  <a:pt x="885" y="9252"/>
                </a:lnTo>
                <a:cubicBezTo>
                  <a:pt x="858" y="9252"/>
                  <a:pt x="858" y="9252"/>
                  <a:pt x="858" y="9252"/>
                </a:cubicBezTo>
                <a:cubicBezTo>
                  <a:pt x="858" y="9225"/>
                  <a:pt x="858" y="9199"/>
                  <a:pt x="831" y="9199"/>
                </a:cubicBezTo>
                <a:cubicBezTo>
                  <a:pt x="831" y="9199"/>
                  <a:pt x="804" y="9199"/>
                  <a:pt x="778" y="9199"/>
                </a:cubicBezTo>
                <a:lnTo>
                  <a:pt x="778" y="9225"/>
                </a:lnTo>
                <a:cubicBezTo>
                  <a:pt x="751" y="9225"/>
                  <a:pt x="724" y="9225"/>
                  <a:pt x="724" y="9225"/>
                </a:cubicBezTo>
                <a:cubicBezTo>
                  <a:pt x="697" y="9225"/>
                  <a:pt x="697" y="9225"/>
                  <a:pt x="697" y="9225"/>
                </a:cubicBezTo>
                <a:cubicBezTo>
                  <a:pt x="697" y="9225"/>
                  <a:pt x="697" y="9225"/>
                  <a:pt x="670" y="9225"/>
                </a:cubicBezTo>
                <a:cubicBezTo>
                  <a:pt x="670" y="9225"/>
                  <a:pt x="644" y="9225"/>
                  <a:pt x="644" y="9199"/>
                </a:cubicBezTo>
                <a:cubicBezTo>
                  <a:pt x="644" y="9199"/>
                  <a:pt x="644" y="9199"/>
                  <a:pt x="616" y="9199"/>
                </a:cubicBezTo>
                <a:cubicBezTo>
                  <a:pt x="590" y="9199"/>
                  <a:pt x="590" y="9172"/>
                  <a:pt x="590" y="9172"/>
                </a:cubicBezTo>
                <a:lnTo>
                  <a:pt x="590" y="9146"/>
                </a:lnTo>
                <a:cubicBezTo>
                  <a:pt x="563" y="9146"/>
                  <a:pt x="563" y="9146"/>
                  <a:pt x="563" y="9118"/>
                </a:cubicBezTo>
                <a:cubicBezTo>
                  <a:pt x="563" y="9118"/>
                  <a:pt x="563" y="9118"/>
                  <a:pt x="537" y="9118"/>
                </a:cubicBezTo>
                <a:cubicBezTo>
                  <a:pt x="537" y="9118"/>
                  <a:pt x="537" y="9091"/>
                  <a:pt x="509" y="9091"/>
                </a:cubicBezTo>
                <a:cubicBezTo>
                  <a:pt x="509" y="9091"/>
                  <a:pt x="482" y="9091"/>
                  <a:pt x="456" y="9091"/>
                </a:cubicBezTo>
                <a:cubicBezTo>
                  <a:pt x="456" y="9091"/>
                  <a:pt x="429" y="9091"/>
                  <a:pt x="402" y="9091"/>
                </a:cubicBezTo>
                <a:lnTo>
                  <a:pt x="375" y="9091"/>
                </a:lnTo>
                <a:lnTo>
                  <a:pt x="349" y="9065"/>
                </a:lnTo>
                <a:cubicBezTo>
                  <a:pt x="322" y="9038"/>
                  <a:pt x="322" y="8931"/>
                  <a:pt x="322" y="8931"/>
                </a:cubicBezTo>
                <a:cubicBezTo>
                  <a:pt x="322" y="8931"/>
                  <a:pt x="268" y="8904"/>
                  <a:pt x="241" y="8904"/>
                </a:cubicBezTo>
                <a:cubicBezTo>
                  <a:pt x="215" y="8877"/>
                  <a:pt x="187" y="8850"/>
                  <a:pt x="187" y="8824"/>
                </a:cubicBezTo>
                <a:lnTo>
                  <a:pt x="187" y="8796"/>
                </a:lnTo>
                <a:cubicBezTo>
                  <a:pt x="187" y="8770"/>
                  <a:pt x="161" y="8796"/>
                  <a:pt x="134" y="8796"/>
                </a:cubicBezTo>
                <a:cubicBezTo>
                  <a:pt x="134" y="8796"/>
                  <a:pt x="134" y="8796"/>
                  <a:pt x="107" y="8770"/>
                </a:cubicBezTo>
                <a:cubicBezTo>
                  <a:pt x="80" y="8716"/>
                  <a:pt x="27" y="8662"/>
                  <a:pt x="0" y="8636"/>
                </a:cubicBezTo>
                <a:lnTo>
                  <a:pt x="0" y="8609"/>
                </a:lnTo>
                <a:cubicBezTo>
                  <a:pt x="0" y="8582"/>
                  <a:pt x="0" y="8582"/>
                  <a:pt x="0" y="8582"/>
                </a:cubicBezTo>
                <a:cubicBezTo>
                  <a:pt x="0" y="8582"/>
                  <a:pt x="27" y="8582"/>
                  <a:pt x="53" y="8555"/>
                </a:cubicBezTo>
                <a:lnTo>
                  <a:pt x="80" y="8528"/>
                </a:lnTo>
                <a:cubicBezTo>
                  <a:pt x="107" y="8528"/>
                  <a:pt x="107" y="8528"/>
                  <a:pt x="134" y="8528"/>
                </a:cubicBezTo>
                <a:lnTo>
                  <a:pt x="134" y="8502"/>
                </a:lnTo>
                <a:cubicBezTo>
                  <a:pt x="134" y="8502"/>
                  <a:pt x="134" y="8502"/>
                  <a:pt x="134" y="8474"/>
                </a:cubicBezTo>
                <a:cubicBezTo>
                  <a:pt x="161" y="8474"/>
                  <a:pt x="161" y="8422"/>
                  <a:pt x="187" y="8422"/>
                </a:cubicBezTo>
                <a:cubicBezTo>
                  <a:pt x="187" y="8448"/>
                  <a:pt x="187" y="8448"/>
                  <a:pt x="215" y="8422"/>
                </a:cubicBezTo>
                <a:lnTo>
                  <a:pt x="215" y="8448"/>
                </a:lnTo>
                <a:cubicBezTo>
                  <a:pt x="241" y="8448"/>
                  <a:pt x="241" y="8448"/>
                  <a:pt x="241" y="8448"/>
                </a:cubicBezTo>
                <a:cubicBezTo>
                  <a:pt x="268" y="8448"/>
                  <a:pt x="268" y="8448"/>
                  <a:pt x="268" y="8448"/>
                </a:cubicBezTo>
                <a:lnTo>
                  <a:pt x="322" y="8448"/>
                </a:lnTo>
                <a:cubicBezTo>
                  <a:pt x="349" y="8448"/>
                  <a:pt x="349" y="8448"/>
                  <a:pt x="375" y="8422"/>
                </a:cubicBezTo>
                <a:lnTo>
                  <a:pt x="375" y="8396"/>
                </a:lnTo>
                <a:lnTo>
                  <a:pt x="402" y="8368"/>
                </a:lnTo>
                <a:cubicBezTo>
                  <a:pt x="429" y="8368"/>
                  <a:pt x="429" y="8342"/>
                  <a:pt x="456" y="8342"/>
                </a:cubicBezTo>
                <a:cubicBezTo>
                  <a:pt x="482" y="8315"/>
                  <a:pt x="482" y="8315"/>
                  <a:pt x="509" y="8315"/>
                </a:cubicBezTo>
                <a:cubicBezTo>
                  <a:pt x="509" y="8288"/>
                  <a:pt x="509" y="8288"/>
                  <a:pt x="509" y="8288"/>
                </a:cubicBezTo>
                <a:cubicBezTo>
                  <a:pt x="482" y="8261"/>
                  <a:pt x="482" y="8288"/>
                  <a:pt x="456" y="8288"/>
                </a:cubicBezTo>
                <a:cubicBezTo>
                  <a:pt x="456" y="8288"/>
                  <a:pt x="429" y="8288"/>
                  <a:pt x="429" y="8261"/>
                </a:cubicBezTo>
                <a:cubicBezTo>
                  <a:pt x="402" y="8261"/>
                  <a:pt x="402" y="8261"/>
                  <a:pt x="402" y="8261"/>
                </a:cubicBezTo>
                <a:cubicBezTo>
                  <a:pt x="375" y="8234"/>
                  <a:pt x="375" y="8261"/>
                  <a:pt x="349" y="8261"/>
                </a:cubicBezTo>
                <a:cubicBezTo>
                  <a:pt x="322" y="8261"/>
                  <a:pt x="322" y="8234"/>
                  <a:pt x="322" y="8234"/>
                </a:cubicBezTo>
                <a:cubicBezTo>
                  <a:pt x="322" y="8208"/>
                  <a:pt x="322" y="8234"/>
                  <a:pt x="295" y="8208"/>
                </a:cubicBezTo>
                <a:cubicBezTo>
                  <a:pt x="268" y="8208"/>
                  <a:pt x="268" y="8181"/>
                  <a:pt x="268" y="8181"/>
                </a:cubicBezTo>
                <a:cubicBezTo>
                  <a:pt x="268" y="8154"/>
                  <a:pt x="268" y="8154"/>
                  <a:pt x="268" y="8154"/>
                </a:cubicBezTo>
                <a:lnTo>
                  <a:pt x="268" y="8127"/>
                </a:lnTo>
                <a:cubicBezTo>
                  <a:pt x="295" y="8127"/>
                  <a:pt x="295" y="8154"/>
                  <a:pt x="322" y="8127"/>
                </a:cubicBezTo>
                <a:cubicBezTo>
                  <a:pt x="322" y="8100"/>
                  <a:pt x="322" y="8100"/>
                  <a:pt x="349" y="8074"/>
                </a:cubicBezTo>
                <a:cubicBezTo>
                  <a:pt x="349" y="8074"/>
                  <a:pt x="349" y="8074"/>
                  <a:pt x="375" y="8074"/>
                </a:cubicBezTo>
                <a:cubicBezTo>
                  <a:pt x="375" y="8074"/>
                  <a:pt x="375" y="8074"/>
                  <a:pt x="402" y="8100"/>
                </a:cubicBezTo>
                <a:cubicBezTo>
                  <a:pt x="402" y="8100"/>
                  <a:pt x="402" y="8100"/>
                  <a:pt x="429" y="8100"/>
                </a:cubicBezTo>
                <a:cubicBezTo>
                  <a:pt x="429" y="8127"/>
                  <a:pt x="429" y="8127"/>
                  <a:pt x="456" y="8127"/>
                </a:cubicBezTo>
                <a:cubicBezTo>
                  <a:pt x="482" y="8127"/>
                  <a:pt x="456" y="8127"/>
                  <a:pt x="482" y="8100"/>
                </a:cubicBezTo>
                <a:lnTo>
                  <a:pt x="537" y="8074"/>
                </a:lnTo>
                <a:lnTo>
                  <a:pt x="563" y="8046"/>
                </a:lnTo>
                <a:cubicBezTo>
                  <a:pt x="590" y="8046"/>
                  <a:pt x="616" y="8046"/>
                  <a:pt x="616" y="8046"/>
                </a:cubicBezTo>
                <a:lnTo>
                  <a:pt x="644" y="8046"/>
                </a:lnTo>
                <a:cubicBezTo>
                  <a:pt x="644" y="8020"/>
                  <a:pt x="670" y="8046"/>
                  <a:pt x="670" y="8046"/>
                </a:cubicBezTo>
                <a:cubicBezTo>
                  <a:pt x="697" y="8046"/>
                  <a:pt x="697" y="8020"/>
                  <a:pt x="697" y="7993"/>
                </a:cubicBezTo>
                <a:cubicBezTo>
                  <a:pt x="697" y="7993"/>
                  <a:pt x="670" y="7966"/>
                  <a:pt x="670" y="7939"/>
                </a:cubicBezTo>
                <a:cubicBezTo>
                  <a:pt x="697" y="7939"/>
                  <a:pt x="751" y="7912"/>
                  <a:pt x="751" y="7886"/>
                </a:cubicBezTo>
                <a:lnTo>
                  <a:pt x="751" y="7859"/>
                </a:lnTo>
                <a:lnTo>
                  <a:pt x="778" y="7832"/>
                </a:lnTo>
                <a:cubicBezTo>
                  <a:pt x="804" y="7832"/>
                  <a:pt x="804" y="7805"/>
                  <a:pt x="804" y="7779"/>
                </a:cubicBezTo>
                <a:cubicBezTo>
                  <a:pt x="804" y="7779"/>
                  <a:pt x="804" y="7752"/>
                  <a:pt x="778" y="7752"/>
                </a:cubicBezTo>
                <a:cubicBezTo>
                  <a:pt x="778" y="7724"/>
                  <a:pt x="804" y="7724"/>
                  <a:pt x="804" y="7724"/>
                </a:cubicBezTo>
                <a:cubicBezTo>
                  <a:pt x="804" y="7724"/>
                  <a:pt x="804" y="7698"/>
                  <a:pt x="804" y="7671"/>
                </a:cubicBezTo>
                <a:lnTo>
                  <a:pt x="831" y="7645"/>
                </a:lnTo>
                <a:cubicBezTo>
                  <a:pt x="858" y="7645"/>
                  <a:pt x="831" y="7617"/>
                  <a:pt x="831" y="7617"/>
                </a:cubicBezTo>
                <a:lnTo>
                  <a:pt x="831" y="7591"/>
                </a:lnTo>
                <a:cubicBezTo>
                  <a:pt x="858" y="7591"/>
                  <a:pt x="831" y="7591"/>
                  <a:pt x="831" y="7564"/>
                </a:cubicBezTo>
                <a:lnTo>
                  <a:pt x="858" y="7564"/>
                </a:lnTo>
                <a:lnTo>
                  <a:pt x="858" y="7537"/>
                </a:lnTo>
                <a:cubicBezTo>
                  <a:pt x="858" y="7510"/>
                  <a:pt x="912" y="7457"/>
                  <a:pt x="912" y="7457"/>
                </a:cubicBezTo>
                <a:cubicBezTo>
                  <a:pt x="938" y="7457"/>
                  <a:pt x="938" y="7457"/>
                  <a:pt x="938" y="7457"/>
                </a:cubicBezTo>
                <a:cubicBezTo>
                  <a:pt x="966" y="7430"/>
                  <a:pt x="992" y="7457"/>
                  <a:pt x="992" y="7430"/>
                </a:cubicBezTo>
                <a:lnTo>
                  <a:pt x="1019" y="7430"/>
                </a:lnTo>
                <a:cubicBezTo>
                  <a:pt x="1019" y="7430"/>
                  <a:pt x="1019" y="7430"/>
                  <a:pt x="1045" y="7430"/>
                </a:cubicBezTo>
                <a:cubicBezTo>
                  <a:pt x="1045" y="7430"/>
                  <a:pt x="1045" y="7430"/>
                  <a:pt x="1073" y="7430"/>
                </a:cubicBezTo>
                <a:cubicBezTo>
                  <a:pt x="1100" y="7430"/>
                  <a:pt x="1126" y="7430"/>
                  <a:pt x="1126" y="7430"/>
                </a:cubicBezTo>
                <a:cubicBezTo>
                  <a:pt x="1126" y="7430"/>
                  <a:pt x="1126" y="7457"/>
                  <a:pt x="1153" y="7457"/>
                </a:cubicBezTo>
                <a:cubicBezTo>
                  <a:pt x="1153" y="7457"/>
                  <a:pt x="1233" y="7457"/>
                  <a:pt x="1233" y="7430"/>
                </a:cubicBezTo>
                <a:cubicBezTo>
                  <a:pt x="1260" y="7430"/>
                  <a:pt x="1233" y="7430"/>
                  <a:pt x="1260" y="7430"/>
                </a:cubicBezTo>
                <a:lnTo>
                  <a:pt x="1287" y="7403"/>
                </a:lnTo>
                <a:cubicBezTo>
                  <a:pt x="1287" y="7376"/>
                  <a:pt x="1287" y="7403"/>
                  <a:pt x="1260" y="7376"/>
                </a:cubicBezTo>
                <a:cubicBezTo>
                  <a:pt x="1260" y="7376"/>
                  <a:pt x="1260" y="7349"/>
                  <a:pt x="1287" y="7349"/>
                </a:cubicBezTo>
                <a:cubicBezTo>
                  <a:pt x="1287" y="7323"/>
                  <a:pt x="1287" y="7349"/>
                  <a:pt x="1314" y="7323"/>
                </a:cubicBezTo>
                <a:cubicBezTo>
                  <a:pt x="1314" y="7323"/>
                  <a:pt x="1341" y="7242"/>
                  <a:pt x="1341" y="7215"/>
                </a:cubicBezTo>
                <a:cubicBezTo>
                  <a:pt x="1341" y="7188"/>
                  <a:pt x="1341" y="7161"/>
                  <a:pt x="1341" y="7161"/>
                </a:cubicBezTo>
                <a:cubicBezTo>
                  <a:pt x="1367" y="7161"/>
                  <a:pt x="1395" y="7215"/>
                  <a:pt x="1421" y="7215"/>
                </a:cubicBezTo>
                <a:cubicBezTo>
                  <a:pt x="1421" y="7215"/>
                  <a:pt x="1529" y="7215"/>
                  <a:pt x="1555" y="7215"/>
                </a:cubicBezTo>
                <a:cubicBezTo>
                  <a:pt x="1555" y="7242"/>
                  <a:pt x="1582" y="7242"/>
                  <a:pt x="1582" y="7242"/>
                </a:cubicBezTo>
                <a:cubicBezTo>
                  <a:pt x="1582" y="7242"/>
                  <a:pt x="1582" y="7242"/>
                  <a:pt x="1582" y="7215"/>
                </a:cubicBezTo>
                <a:lnTo>
                  <a:pt x="1609" y="7215"/>
                </a:lnTo>
                <a:cubicBezTo>
                  <a:pt x="1609" y="7242"/>
                  <a:pt x="1609" y="7215"/>
                  <a:pt x="1609" y="7215"/>
                </a:cubicBezTo>
                <a:lnTo>
                  <a:pt x="1609" y="7188"/>
                </a:lnTo>
                <a:cubicBezTo>
                  <a:pt x="1609" y="7161"/>
                  <a:pt x="1663" y="7161"/>
                  <a:pt x="1663" y="7161"/>
                </a:cubicBezTo>
                <a:cubicBezTo>
                  <a:pt x="1689" y="7161"/>
                  <a:pt x="1663" y="7135"/>
                  <a:pt x="1663" y="7135"/>
                </a:cubicBezTo>
                <a:lnTo>
                  <a:pt x="1689" y="7135"/>
                </a:lnTo>
                <a:cubicBezTo>
                  <a:pt x="1689" y="7108"/>
                  <a:pt x="1689" y="7108"/>
                  <a:pt x="1689" y="7108"/>
                </a:cubicBezTo>
                <a:cubicBezTo>
                  <a:pt x="1689" y="7108"/>
                  <a:pt x="1717" y="7108"/>
                  <a:pt x="1743" y="7108"/>
                </a:cubicBezTo>
                <a:cubicBezTo>
                  <a:pt x="1743" y="7108"/>
                  <a:pt x="1717" y="7108"/>
                  <a:pt x="1689" y="7135"/>
                </a:cubicBezTo>
                <a:cubicBezTo>
                  <a:pt x="1689" y="7161"/>
                  <a:pt x="1717" y="7135"/>
                  <a:pt x="1743" y="7135"/>
                </a:cubicBezTo>
                <a:cubicBezTo>
                  <a:pt x="1770" y="7135"/>
                  <a:pt x="1770" y="7135"/>
                  <a:pt x="1796" y="7135"/>
                </a:cubicBezTo>
                <a:cubicBezTo>
                  <a:pt x="1796" y="7108"/>
                  <a:pt x="1796" y="7135"/>
                  <a:pt x="1796" y="7135"/>
                </a:cubicBezTo>
                <a:cubicBezTo>
                  <a:pt x="1824" y="7135"/>
                  <a:pt x="1824" y="7108"/>
                  <a:pt x="1824" y="7108"/>
                </a:cubicBezTo>
                <a:cubicBezTo>
                  <a:pt x="1824" y="7081"/>
                  <a:pt x="1850" y="7081"/>
                  <a:pt x="1850" y="7081"/>
                </a:cubicBezTo>
                <a:lnTo>
                  <a:pt x="1877" y="7054"/>
                </a:lnTo>
                <a:cubicBezTo>
                  <a:pt x="1904" y="7054"/>
                  <a:pt x="1904" y="7081"/>
                  <a:pt x="1904" y="7081"/>
                </a:cubicBezTo>
                <a:cubicBezTo>
                  <a:pt x="1904" y="7081"/>
                  <a:pt x="1931" y="7081"/>
                  <a:pt x="1958" y="7081"/>
                </a:cubicBezTo>
                <a:cubicBezTo>
                  <a:pt x="1958" y="7108"/>
                  <a:pt x="1958" y="7108"/>
                  <a:pt x="1984" y="7108"/>
                </a:cubicBezTo>
                <a:lnTo>
                  <a:pt x="2011" y="7081"/>
                </a:lnTo>
                <a:cubicBezTo>
                  <a:pt x="2011" y="7081"/>
                  <a:pt x="2038" y="7081"/>
                  <a:pt x="2065" y="7081"/>
                </a:cubicBezTo>
                <a:cubicBezTo>
                  <a:pt x="2065" y="7081"/>
                  <a:pt x="2092" y="7081"/>
                  <a:pt x="2092" y="7108"/>
                </a:cubicBezTo>
                <a:cubicBezTo>
                  <a:pt x="2118" y="7108"/>
                  <a:pt x="2118" y="7135"/>
                  <a:pt x="2146" y="7135"/>
                </a:cubicBezTo>
                <a:cubicBezTo>
                  <a:pt x="2146" y="7135"/>
                  <a:pt x="2146" y="7135"/>
                  <a:pt x="2172" y="7135"/>
                </a:cubicBezTo>
                <a:cubicBezTo>
                  <a:pt x="2172" y="7161"/>
                  <a:pt x="2172" y="7135"/>
                  <a:pt x="2172" y="7135"/>
                </a:cubicBezTo>
                <a:cubicBezTo>
                  <a:pt x="2199" y="7135"/>
                  <a:pt x="2199" y="7135"/>
                  <a:pt x="2199" y="7135"/>
                </a:cubicBezTo>
                <a:cubicBezTo>
                  <a:pt x="2226" y="7135"/>
                  <a:pt x="2226" y="7108"/>
                  <a:pt x="2226" y="7108"/>
                </a:cubicBezTo>
                <a:lnTo>
                  <a:pt x="2253" y="7108"/>
                </a:lnTo>
                <a:cubicBezTo>
                  <a:pt x="2280" y="7108"/>
                  <a:pt x="2280" y="7135"/>
                  <a:pt x="2280" y="7135"/>
                </a:cubicBezTo>
                <a:cubicBezTo>
                  <a:pt x="2306" y="7135"/>
                  <a:pt x="2306" y="7135"/>
                  <a:pt x="2306" y="7135"/>
                </a:cubicBezTo>
                <a:cubicBezTo>
                  <a:pt x="2306" y="7135"/>
                  <a:pt x="2306" y="7135"/>
                  <a:pt x="2333" y="7161"/>
                </a:cubicBezTo>
                <a:cubicBezTo>
                  <a:pt x="2333" y="7161"/>
                  <a:pt x="2333" y="7161"/>
                  <a:pt x="2360" y="7161"/>
                </a:cubicBezTo>
                <a:cubicBezTo>
                  <a:pt x="2333" y="7161"/>
                  <a:pt x="2360" y="7161"/>
                  <a:pt x="2360" y="7188"/>
                </a:cubicBezTo>
                <a:cubicBezTo>
                  <a:pt x="2360" y="7188"/>
                  <a:pt x="2360" y="7188"/>
                  <a:pt x="2360" y="7215"/>
                </a:cubicBezTo>
                <a:lnTo>
                  <a:pt x="2387" y="7215"/>
                </a:lnTo>
                <a:cubicBezTo>
                  <a:pt x="2387" y="7215"/>
                  <a:pt x="2387" y="7242"/>
                  <a:pt x="2387" y="7269"/>
                </a:cubicBezTo>
                <a:lnTo>
                  <a:pt x="2387" y="7295"/>
                </a:lnTo>
                <a:cubicBezTo>
                  <a:pt x="2387" y="7295"/>
                  <a:pt x="2387" y="7295"/>
                  <a:pt x="2387" y="7323"/>
                </a:cubicBezTo>
                <a:lnTo>
                  <a:pt x="2360" y="7376"/>
                </a:lnTo>
                <a:cubicBezTo>
                  <a:pt x="2360" y="7403"/>
                  <a:pt x="2360" y="7403"/>
                  <a:pt x="2360" y="7403"/>
                </a:cubicBezTo>
                <a:cubicBezTo>
                  <a:pt x="2360" y="7430"/>
                  <a:pt x="2360" y="7430"/>
                  <a:pt x="2360" y="7430"/>
                </a:cubicBezTo>
                <a:cubicBezTo>
                  <a:pt x="2387" y="7457"/>
                  <a:pt x="2387" y="7430"/>
                  <a:pt x="2413" y="7430"/>
                </a:cubicBezTo>
                <a:cubicBezTo>
                  <a:pt x="2440" y="7430"/>
                  <a:pt x="2440" y="7430"/>
                  <a:pt x="2468" y="7457"/>
                </a:cubicBezTo>
                <a:lnTo>
                  <a:pt x="2468" y="7483"/>
                </a:lnTo>
                <a:cubicBezTo>
                  <a:pt x="2440" y="7510"/>
                  <a:pt x="2440" y="7510"/>
                  <a:pt x="2440" y="7537"/>
                </a:cubicBezTo>
                <a:cubicBezTo>
                  <a:pt x="2440" y="7564"/>
                  <a:pt x="2440" y="7564"/>
                  <a:pt x="2440" y="7591"/>
                </a:cubicBezTo>
                <a:cubicBezTo>
                  <a:pt x="2468" y="7591"/>
                  <a:pt x="2468" y="7591"/>
                  <a:pt x="2468" y="7617"/>
                </a:cubicBezTo>
                <a:cubicBezTo>
                  <a:pt x="2494" y="7617"/>
                  <a:pt x="2494" y="7617"/>
                  <a:pt x="2521" y="7645"/>
                </a:cubicBezTo>
                <a:cubicBezTo>
                  <a:pt x="2547" y="7671"/>
                  <a:pt x="2547" y="7724"/>
                  <a:pt x="2547" y="7724"/>
                </a:cubicBezTo>
                <a:lnTo>
                  <a:pt x="2575" y="7752"/>
                </a:lnTo>
                <a:cubicBezTo>
                  <a:pt x="2575" y="7752"/>
                  <a:pt x="2575" y="7752"/>
                  <a:pt x="2601" y="7752"/>
                </a:cubicBezTo>
                <a:cubicBezTo>
                  <a:pt x="2601" y="7752"/>
                  <a:pt x="2601" y="7752"/>
                  <a:pt x="2601" y="7779"/>
                </a:cubicBezTo>
                <a:cubicBezTo>
                  <a:pt x="2601" y="7779"/>
                  <a:pt x="2601" y="7779"/>
                  <a:pt x="2628" y="7805"/>
                </a:cubicBezTo>
                <a:cubicBezTo>
                  <a:pt x="2628" y="7805"/>
                  <a:pt x="2628" y="7805"/>
                  <a:pt x="2628" y="7832"/>
                </a:cubicBezTo>
                <a:cubicBezTo>
                  <a:pt x="2628" y="7832"/>
                  <a:pt x="2628" y="7832"/>
                  <a:pt x="2655" y="7832"/>
                </a:cubicBezTo>
                <a:cubicBezTo>
                  <a:pt x="2655" y="7859"/>
                  <a:pt x="2628" y="7859"/>
                  <a:pt x="2628" y="7859"/>
                </a:cubicBezTo>
                <a:lnTo>
                  <a:pt x="2628" y="7886"/>
                </a:lnTo>
                <a:cubicBezTo>
                  <a:pt x="2628" y="7886"/>
                  <a:pt x="2655" y="7912"/>
                  <a:pt x="2682" y="7912"/>
                </a:cubicBezTo>
                <a:cubicBezTo>
                  <a:pt x="2709" y="7912"/>
                  <a:pt x="2709" y="7939"/>
                  <a:pt x="2709" y="7939"/>
                </a:cubicBezTo>
                <a:lnTo>
                  <a:pt x="2735" y="7993"/>
                </a:lnTo>
                <a:cubicBezTo>
                  <a:pt x="2735" y="7966"/>
                  <a:pt x="2735" y="7939"/>
                  <a:pt x="2735" y="7912"/>
                </a:cubicBezTo>
                <a:cubicBezTo>
                  <a:pt x="2709" y="7912"/>
                  <a:pt x="2655" y="7859"/>
                  <a:pt x="2655" y="7859"/>
                </a:cubicBezTo>
                <a:cubicBezTo>
                  <a:pt x="2655" y="7859"/>
                  <a:pt x="2655" y="7832"/>
                  <a:pt x="2682" y="7832"/>
                </a:cubicBezTo>
                <a:cubicBezTo>
                  <a:pt x="2682" y="7832"/>
                  <a:pt x="2735" y="7832"/>
                  <a:pt x="2735" y="7859"/>
                </a:cubicBezTo>
                <a:cubicBezTo>
                  <a:pt x="2735" y="7886"/>
                  <a:pt x="2762" y="7912"/>
                  <a:pt x="2762" y="7939"/>
                </a:cubicBezTo>
                <a:cubicBezTo>
                  <a:pt x="2762" y="7939"/>
                  <a:pt x="2762" y="7966"/>
                  <a:pt x="2762" y="7993"/>
                </a:cubicBezTo>
                <a:cubicBezTo>
                  <a:pt x="2762" y="7993"/>
                  <a:pt x="2762" y="7993"/>
                  <a:pt x="2762" y="8020"/>
                </a:cubicBezTo>
                <a:lnTo>
                  <a:pt x="2762" y="8046"/>
                </a:lnTo>
                <a:cubicBezTo>
                  <a:pt x="2735" y="8046"/>
                  <a:pt x="2735" y="8046"/>
                  <a:pt x="2735" y="8046"/>
                </a:cubicBezTo>
                <a:cubicBezTo>
                  <a:pt x="2709" y="8074"/>
                  <a:pt x="2709" y="8074"/>
                  <a:pt x="2709" y="8074"/>
                </a:cubicBezTo>
                <a:cubicBezTo>
                  <a:pt x="2709" y="8100"/>
                  <a:pt x="2655" y="8100"/>
                  <a:pt x="2628" y="8100"/>
                </a:cubicBezTo>
                <a:cubicBezTo>
                  <a:pt x="2601" y="8127"/>
                  <a:pt x="2547" y="8181"/>
                  <a:pt x="2547" y="8181"/>
                </a:cubicBezTo>
                <a:lnTo>
                  <a:pt x="2547" y="8208"/>
                </a:lnTo>
                <a:cubicBezTo>
                  <a:pt x="2547" y="8208"/>
                  <a:pt x="2547" y="8208"/>
                  <a:pt x="2521" y="8208"/>
                </a:cubicBezTo>
                <a:cubicBezTo>
                  <a:pt x="2521" y="8234"/>
                  <a:pt x="2521" y="8234"/>
                  <a:pt x="2521" y="8261"/>
                </a:cubicBezTo>
                <a:cubicBezTo>
                  <a:pt x="2521" y="8288"/>
                  <a:pt x="2521" y="8288"/>
                  <a:pt x="2521" y="8288"/>
                </a:cubicBezTo>
                <a:lnTo>
                  <a:pt x="2547" y="8315"/>
                </a:lnTo>
                <a:lnTo>
                  <a:pt x="2547" y="8288"/>
                </a:lnTo>
                <a:lnTo>
                  <a:pt x="2575" y="8261"/>
                </a:lnTo>
                <a:lnTo>
                  <a:pt x="2628" y="8234"/>
                </a:lnTo>
                <a:cubicBezTo>
                  <a:pt x="2655" y="8208"/>
                  <a:pt x="2655" y="8208"/>
                  <a:pt x="2682" y="8208"/>
                </a:cubicBezTo>
                <a:lnTo>
                  <a:pt x="2709" y="8181"/>
                </a:lnTo>
                <a:cubicBezTo>
                  <a:pt x="2735" y="8181"/>
                  <a:pt x="2735" y="8208"/>
                  <a:pt x="2762" y="8208"/>
                </a:cubicBezTo>
                <a:cubicBezTo>
                  <a:pt x="2789" y="8208"/>
                  <a:pt x="2816" y="8208"/>
                  <a:pt x="2816" y="8208"/>
                </a:cubicBezTo>
                <a:cubicBezTo>
                  <a:pt x="2843" y="8208"/>
                  <a:pt x="2816" y="8181"/>
                  <a:pt x="2843" y="8181"/>
                </a:cubicBezTo>
                <a:cubicBezTo>
                  <a:pt x="2869" y="8181"/>
                  <a:pt x="2869" y="8181"/>
                  <a:pt x="2897" y="8181"/>
                </a:cubicBezTo>
                <a:lnTo>
                  <a:pt x="2923" y="8208"/>
                </a:lnTo>
                <a:cubicBezTo>
                  <a:pt x="2950" y="8234"/>
                  <a:pt x="2950" y="8234"/>
                  <a:pt x="2950" y="8261"/>
                </a:cubicBezTo>
                <a:lnTo>
                  <a:pt x="2950" y="8315"/>
                </a:lnTo>
                <a:cubicBezTo>
                  <a:pt x="2950" y="8342"/>
                  <a:pt x="2976" y="8342"/>
                  <a:pt x="2976" y="8342"/>
                </a:cubicBezTo>
                <a:lnTo>
                  <a:pt x="2976" y="8368"/>
                </a:lnTo>
                <a:cubicBezTo>
                  <a:pt x="2976" y="8368"/>
                  <a:pt x="3004" y="8368"/>
                  <a:pt x="3004" y="8396"/>
                </a:cubicBezTo>
                <a:cubicBezTo>
                  <a:pt x="3031" y="8396"/>
                  <a:pt x="3004" y="8422"/>
                  <a:pt x="3004" y="8448"/>
                </a:cubicBezTo>
                <a:cubicBezTo>
                  <a:pt x="3004" y="8448"/>
                  <a:pt x="3004" y="8448"/>
                  <a:pt x="3031" y="8474"/>
                </a:cubicBezTo>
                <a:cubicBezTo>
                  <a:pt x="3031" y="8474"/>
                  <a:pt x="3031" y="8502"/>
                  <a:pt x="3031" y="8528"/>
                </a:cubicBezTo>
                <a:cubicBezTo>
                  <a:pt x="3031" y="8528"/>
                  <a:pt x="3057" y="8528"/>
                  <a:pt x="3057" y="8555"/>
                </a:cubicBezTo>
                <a:cubicBezTo>
                  <a:pt x="3057" y="8555"/>
                  <a:pt x="3057" y="8555"/>
                  <a:pt x="3057" y="8582"/>
                </a:cubicBezTo>
                <a:lnTo>
                  <a:pt x="3057" y="8609"/>
                </a:lnTo>
                <a:cubicBezTo>
                  <a:pt x="3057" y="8636"/>
                  <a:pt x="3031" y="8636"/>
                  <a:pt x="3004" y="8636"/>
                </a:cubicBezTo>
                <a:cubicBezTo>
                  <a:pt x="3004" y="8662"/>
                  <a:pt x="3031" y="8662"/>
                  <a:pt x="3031" y="8689"/>
                </a:cubicBezTo>
                <a:cubicBezTo>
                  <a:pt x="3031" y="8716"/>
                  <a:pt x="3031" y="8743"/>
                  <a:pt x="3031" y="8743"/>
                </a:cubicBezTo>
                <a:cubicBezTo>
                  <a:pt x="3031" y="8743"/>
                  <a:pt x="3031" y="8743"/>
                  <a:pt x="3004" y="8743"/>
                </a:cubicBezTo>
                <a:cubicBezTo>
                  <a:pt x="2976" y="8770"/>
                  <a:pt x="3004" y="8796"/>
                  <a:pt x="3004" y="8796"/>
                </a:cubicBezTo>
                <a:cubicBezTo>
                  <a:pt x="2976" y="8824"/>
                  <a:pt x="3004" y="8850"/>
                  <a:pt x="2976" y="8850"/>
                </a:cubicBezTo>
                <a:cubicBezTo>
                  <a:pt x="2976" y="8850"/>
                  <a:pt x="2976" y="8850"/>
                  <a:pt x="2976" y="8824"/>
                </a:cubicBezTo>
                <a:lnTo>
                  <a:pt x="2950" y="8824"/>
                </a:lnTo>
                <a:cubicBezTo>
                  <a:pt x="2950" y="8796"/>
                  <a:pt x="2950" y="8770"/>
                  <a:pt x="2923" y="8743"/>
                </a:cubicBezTo>
                <a:cubicBezTo>
                  <a:pt x="2923" y="8716"/>
                  <a:pt x="2897" y="8716"/>
                  <a:pt x="2897" y="8716"/>
                </a:cubicBezTo>
                <a:lnTo>
                  <a:pt x="2923" y="8662"/>
                </a:lnTo>
                <a:lnTo>
                  <a:pt x="2950" y="8662"/>
                </a:lnTo>
                <a:cubicBezTo>
                  <a:pt x="2950" y="8636"/>
                  <a:pt x="2950" y="8636"/>
                  <a:pt x="2950" y="8609"/>
                </a:cubicBezTo>
                <a:cubicBezTo>
                  <a:pt x="2950" y="8609"/>
                  <a:pt x="2950" y="8609"/>
                  <a:pt x="2950" y="8582"/>
                </a:cubicBezTo>
                <a:cubicBezTo>
                  <a:pt x="2950" y="8582"/>
                  <a:pt x="2950" y="8582"/>
                  <a:pt x="2950" y="8555"/>
                </a:cubicBezTo>
                <a:cubicBezTo>
                  <a:pt x="2950" y="8555"/>
                  <a:pt x="2950" y="8528"/>
                  <a:pt x="2923" y="8528"/>
                </a:cubicBezTo>
                <a:cubicBezTo>
                  <a:pt x="2923" y="8528"/>
                  <a:pt x="2923" y="8474"/>
                  <a:pt x="2923" y="8448"/>
                </a:cubicBezTo>
                <a:lnTo>
                  <a:pt x="2897" y="8448"/>
                </a:lnTo>
                <a:cubicBezTo>
                  <a:pt x="2897" y="8448"/>
                  <a:pt x="2897" y="8448"/>
                  <a:pt x="2869" y="8422"/>
                </a:cubicBezTo>
                <a:cubicBezTo>
                  <a:pt x="2869" y="8422"/>
                  <a:pt x="2843" y="8422"/>
                  <a:pt x="2816" y="8396"/>
                </a:cubicBezTo>
                <a:lnTo>
                  <a:pt x="2789" y="8368"/>
                </a:lnTo>
                <a:cubicBezTo>
                  <a:pt x="2762" y="8368"/>
                  <a:pt x="2762" y="8422"/>
                  <a:pt x="2762" y="8422"/>
                </a:cubicBezTo>
                <a:cubicBezTo>
                  <a:pt x="2762" y="8448"/>
                  <a:pt x="2762" y="8448"/>
                  <a:pt x="2735" y="8448"/>
                </a:cubicBezTo>
                <a:lnTo>
                  <a:pt x="2789" y="8474"/>
                </a:lnTo>
                <a:cubicBezTo>
                  <a:pt x="2789" y="8502"/>
                  <a:pt x="2789" y="8528"/>
                  <a:pt x="2789" y="8528"/>
                </a:cubicBezTo>
                <a:cubicBezTo>
                  <a:pt x="2789" y="8555"/>
                  <a:pt x="2789" y="8555"/>
                  <a:pt x="2789" y="8555"/>
                </a:cubicBezTo>
                <a:lnTo>
                  <a:pt x="2816" y="8555"/>
                </a:lnTo>
                <a:lnTo>
                  <a:pt x="2816" y="8582"/>
                </a:lnTo>
                <a:cubicBezTo>
                  <a:pt x="2816" y="8609"/>
                  <a:pt x="2816" y="8609"/>
                  <a:pt x="2816" y="8609"/>
                </a:cubicBezTo>
                <a:cubicBezTo>
                  <a:pt x="2816" y="8609"/>
                  <a:pt x="2816" y="8636"/>
                  <a:pt x="2816" y="8662"/>
                </a:cubicBezTo>
                <a:cubicBezTo>
                  <a:pt x="2843" y="8662"/>
                  <a:pt x="2816" y="8662"/>
                  <a:pt x="2816" y="8662"/>
                </a:cubicBezTo>
                <a:lnTo>
                  <a:pt x="2816" y="8689"/>
                </a:lnTo>
                <a:cubicBezTo>
                  <a:pt x="2816" y="8689"/>
                  <a:pt x="2816" y="8689"/>
                  <a:pt x="2816" y="8716"/>
                </a:cubicBezTo>
                <a:cubicBezTo>
                  <a:pt x="2816" y="8716"/>
                  <a:pt x="2816" y="8716"/>
                  <a:pt x="2816" y="8743"/>
                </a:cubicBezTo>
                <a:lnTo>
                  <a:pt x="2789" y="8770"/>
                </a:lnTo>
                <a:cubicBezTo>
                  <a:pt x="2762" y="8770"/>
                  <a:pt x="2762" y="8770"/>
                  <a:pt x="2789" y="8770"/>
                </a:cubicBezTo>
                <a:cubicBezTo>
                  <a:pt x="2789" y="8796"/>
                  <a:pt x="2816" y="8796"/>
                  <a:pt x="2816" y="8796"/>
                </a:cubicBezTo>
                <a:cubicBezTo>
                  <a:pt x="2816" y="8796"/>
                  <a:pt x="2816" y="8770"/>
                  <a:pt x="2843" y="8770"/>
                </a:cubicBezTo>
                <a:lnTo>
                  <a:pt x="2869" y="8770"/>
                </a:lnTo>
                <a:lnTo>
                  <a:pt x="2897" y="8770"/>
                </a:lnTo>
                <a:cubicBezTo>
                  <a:pt x="2897" y="8743"/>
                  <a:pt x="2897" y="8770"/>
                  <a:pt x="2897" y="8770"/>
                </a:cubicBezTo>
                <a:cubicBezTo>
                  <a:pt x="2897" y="8796"/>
                  <a:pt x="2923" y="8770"/>
                  <a:pt x="2923" y="8770"/>
                </a:cubicBezTo>
                <a:cubicBezTo>
                  <a:pt x="2923" y="8796"/>
                  <a:pt x="2923" y="8796"/>
                  <a:pt x="2923" y="8796"/>
                </a:cubicBezTo>
                <a:cubicBezTo>
                  <a:pt x="2950" y="8824"/>
                  <a:pt x="2950" y="8877"/>
                  <a:pt x="2950" y="8877"/>
                </a:cubicBezTo>
                <a:cubicBezTo>
                  <a:pt x="2950" y="8877"/>
                  <a:pt x="2923" y="8877"/>
                  <a:pt x="2923" y="8904"/>
                </a:cubicBezTo>
                <a:cubicBezTo>
                  <a:pt x="2923" y="8931"/>
                  <a:pt x="2897" y="8958"/>
                  <a:pt x="2897" y="8958"/>
                </a:cubicBezTo>
                <a:cubicBezTo>
                  <a:pt x="2897" y="8958"/>
                  <a:pt x="2869" y="8958"/>
                  <a:pt x="2869" y="8984"/>
                </a:cubicBezTo>
                <a:cubicBezTo>
                  <a:pt x="2869" y="8984"/>
                  <a:pt x="2869" y="8984"/>
                  <a:pt x="2869" y="8958"/>
                </a:cubicBezTo>
                <a:cubicBezTo>
                  <a:pt x="2843" y="8958"/>
                  <a:pt x="2869" y="8984"/>
                  <a:pt x="2869" y="8984"/>
                </a:cubicBezTo>
                <a:lnTo>
                  <a:pt x="2869" y="9011"/>
                </a:lnTo>
                <a:cubicBezTo>
                  <a:pt x="2869" y="9011"/>
                  <a:pt x="2843" y="8984"/>
                  <a:pt x="2816" y="8984"/>
                </a:cubicBezTo>
                <a:cubicBezTo>
                  <a:pt x="2816" y="8984"/>
                  <a:pt x="2816" y="8984"/>
                  <a:pt x="2816" y="9011"/>
                </a:cubicBezTo>
                <a:cubicBezTo>
                  <a:pt x="2843" y="9011"/>
                  <a:pt x="2843" y="9011"/>
                  <a:pt x="2816" y="9038"/>
                </a:cubicBezTo>
                <a:cubicBezTo>
                  <a:pt x="2816" y="9065"/>
                  <a:pt x="2816" y="9038"/>
                  <a:pt x="2816" y="9038"/>
                </a:cubicBezTo>
                <a:cubicBezTo>
                  <a:pt x="2816" y="9038"/>
                  <a:pt x="2816" y="9038"/>
                  <a:pt x="2789" y="9038"/>
                </a:cubicBezTo>
                <a:lnTo>
                  <a:pt x="2789" y="9011"/>
                </a:lnTo>
                <a:lnTo>
                  <a:pt x="2762" y="9011"/>
                </a:lnTo>
                <a:cubicBezTo>
                  <a:pt x="2735" y="9011"/>
                  <a:pt x="2735" y="9011"/>
                  <a:pt x="2709" y="9011"/>
                </a:cubicBezTo>
                <a:cubicBezTo>
                  <a:pt x="2709" y="8984"/>
                  <a:pt x="2709" y="9011"/>
                  <a:pt x="2682" y="9011"/>
                </a:cubicBezTo>
                <a:lnTo>
                  <a:pt x="2628" y="9011"/>
                </a:lnTo>
                <a:cubicBezTo>
                  <a:pt x="2601" y="9011"/>
                  <a:pt x="2628" y="8984"/>
                  <a:pt x="2628" y="8984"/>
                </a:cubicBezTo>
                <a:cubicBezTo>
                  <a:pt x="2655" y="8984"/>
                  <a:pt x="2628" y="8958"/>
                  <a:pt x="2628" y="8931"/>
                </a:cubicBezTo>
                <a:cubicBezTo>
                  <a:pt x="2655" y="8904"/>
                  <a:pt x="2601" y="8984"/>
                  <a:pt x="2601" y="8984"/>
                </a:cubicBezTo>
                <a:lnTo>
                  <a:pt x="2575" y="9011"/>
                </a:lnTo>
                <a:lnTo>
                  <a:pt x="2601" y="9011"/>
                </a:lnTo>
                <a:cubicBezTo>
                  <a:pt x="2601" y="9038"/>
                  <a:pt x="2575" y="9065"/>
                  <a:pt x="2547" y="9091"/>
                </a:cubicBezTo>
                <a:cubicBezTo>
                  <a:pt x="2547" y="9091"/>
                  <a:pt x="2547" y="9118"/>
                  <a:pt x="2575" y="9118"/>
                </a:cubicBezTo>
                <a:cubicBezTo>
                  <a:pt x="2575" y="9146"/>
                  <a:pt x="2547" y="9199"/>
                  <a:pt x="2547" y="9199"/>
                </a:cubicBezTo>
                <a:cubicBezTo>
                  <a:pt x="2547" y="9225"/>
                  <a:pt x="2547" y="9252"/>
                  <a:pt x="2547" y="9252"/>
                </a:cubicBezTo>
                <a:lnTo>
                  <a:pt x="2547" y="9279"/>
                </a:lnTo>
                <a:cubicBezTo>
                  <a:pt x="2521" y="9306"/>
                  <a:pt x="2494" y="9333"/>
                  <a:pt x="2468" y="9333"/>
                </a:cubicBezTo>
                <a:lnTo>
                  <a:pt x="2468" y="9360"/>
                </a:lnTo>
                <a:cubicBezTo>
                  <a:pt x="2468" y="9360"/>
                  <a:pt x="2440" y="9360"/>
                  <a:pt x="2413" y="9387"/>
                </a:cubicBezTo>
                <a:cubicBezTo>
                  <a:pt x="2387" y="9413"/>
                  <a:pt x="2387" y="9413"/>
                  <a:pt x="2360" y="9413"/>
                </a:cubicBezTo>
                <a:cubicBezTo>
                  <a:pt x="2360" y="9413"/>
                  <a:pt x="2360" y="9440"/>
                  <a:pt x="2360" y="9413"/>
                </a:cubicBezTo>
                <a:cubicBezTo>
                  <a:pt x="2333" y="9413"/>
                  <a:pt x="2333" y="9413"/>
                  <a:pt x="2333" y="9413"/>
                </a:cubicBezTo>
                <a:cubicBezTo>
                  <a:pt x="2333" y="9413"/>
                  <a:pt x="2306" y="9413"/>
                  <a:pt x="2306" y="9387"/>
                </a:cubicBezTo>
                <a:lnTo>
                  <a:pt x="2333" y="9387"/>
                </a:lnTo>
                <a:cubicBezTo>
                  <a:pt x="2333" y="9387"/>
                  <a:pt x="2333" y="9387"/>
                  <a:pt x="2333" y="9360"/>
                </a:cubicBezTo>
                <a:lnTo>
                  <a:pt x="2253" y="9360"/>
                </a:lnTo>
                <a:cubicBezTo>
                  <a:pt x="2226" y="9333"/>
                  <a:pt x="2199" y="9306"/>
                  <a:pt x="2199" y="9306"/>
                </a:cubicBezTo>
                <a:cubicBezTo>
                  <a:pt x="2199" y="9279"/>
                  <a:pt x="2172" y="9306"/>
                  <a:pt x="2146" y="9306"/>
                </a:cubicBezTo>
                <a:close/>
                <a:moveTo>
                  <a:pt x="7401" y="15609"/>
                </a:moveTo>
                <a:lnTo>
                  <a:pt x="7401" y="15609"/>
                </a:lnTo>
                <a:cubicBezTo>
                  <a:pt x="7401" y="15582"/>
                  <a:pt x="7401" y="15582"/>
                  <a:pt x="7428" y="15555"/>
                </a:cubicBezTo>
                <a:lnTo>
                  <a:pt x="7455" y="15528"/>
                </a:lnTo>
                <a:lnTo>
                  <a:pt x="7455" y="15555"/>
                </a:lnTo>
                <a:cubicBezTo>
                  <a:pt x="7481" y="15555"/>
                  <a:pt x="7481" y="15582"/>
                  <a:pt x="7481" y="15555"/>
                </a:cubicBezTo>
                <a:cubicBezTo>
                  <a:pt x="7481" y="15528"/>
                  <a:pt x="7481" y="15528"/>
                  <a:pt x="7481" y="15528"/>
                </a:cubicBezTo>
                <a:cubicBezTo>
                  <a:pt x="7509" y="15528"/>
                  <a:pt x="7509" y="15528"/>
                  <a:pt x="7509" y="15528"/>
                </a:cubicBezTo>
                <a:cubicBezTo>
                  <a:pt x="7535" y="15502"/>
                  <a:pt x="7562" y="15502"/>
                  <a:pt x="7562" y="15502"/>
                </a:cubicBezTo>
                <a:lnTo>
                  <a:pt x="7535" y="15555"/>
                </a:lnTo>
                <a:cubicBezTo>
                  <a:pt x="7562" y="15528"/>
                  <a:pt x="7562" y="15528"/>
                  <a:pt x="7562" y="15528"/>
                </a:cubicBezTo>
                <a:cubicBezTo>
                  <a:pt x="7562" y="15528"/>
                  <a:pt x="7562" y="15555"/>
                  <a:pt x="7588" y="15528"/>
                </a:cubicBezTo>
                <a:cubicBezTo>
                  <a:pt x="7588" y="15528"/>
                  <a:pt x="7616" y="15528"/>
                  <a:pt x="7616" y="15502"/>
                </a:cubicBezTo>
                <a:cubicBezTo>
                  <a:pt x="7616" y="15502"/>
                  <a:pt x="7588" y="15502"/>
                  <a:pt x="7616" y="15475"/>
                </a:cubicBezTo>
                <a:cubicBezTo>
                  <a:pt x="7616" y="15475"/>
                  <a:pt x="7616" y="15475"/>
                  <a:pt x="7643" y="15475"/>
                </a:cubicBezTo>
                <a:cubicBezTo>
                  <a:pt x="7643" y="15475"/>
                  <a:pt x="7616" y="15475"/>
                  <a:pt x="7643" y="15475"/>
                </a:cubicBezTo>
                <a:cubicBezTo>
                  <a:pt x="7643" y="15475"/>
                  <a:pt x="7643" y="15475"/>
                  <a:pt x="7643" y="15448"/>
                </a:cubicBezTo>
                <a:cubicBezTo>
                  <a:pt x="7669" y="15448"/>
                  <a:pt x="7669" y="15421"/>
                  <a:pt x="7669" y="15448"/>
                </a:cubicBezTo>
                <a:lnTo>
                  <a:pt x="7696" y="15421"/>
                </a:lnTo>
                <a:cubicBezTo>
                  <a:pt x="7696" y="15421"/>
                  <a:pt x="7723" y="15475"/>
                  <a:pt x="7723" y="15448"/>
                </a:cubicBezTo>
                <a:cubicBezTo>
                  <a:pt x="7723" y="15448"/>
                  <a:pt x="7696" y="15421"/>
                  <a:pt x="7723" y="15421"/>
                </a:cubicBezTo>
                <a:cubicBezTo>
                  <a:pt x="7723" y="15421"/>
                  <a:pt x="7750" y="15448"/>
                  <a:pt x="7776" y="15475"/>
                </a:cubicBezTo>
                <a:lnTo>
                  <a:pt x="7803" y="15475"/>
                </a:lnTo>
                <a:cubicBezTo>
                  <a:pt x="7776" y="15475"/>
                  <a:pt x="7776" y="15502"/>
                  <a:pt x="7803" y="15502"/>
                </a:cubicBezTo>
                <a:cubicBezTo>
                  <a:pt x="7803" y="15475"/>
                  <a:pt x="7803" y="15475"/>
                  <a:pt x="7803" y="15475"/>
                </a:cubicBezTo>
                <a:cubicBezTo>
                  <a:pt x="7831" y="15475"/>
                  <a:pt x="7857" y="15475"/>
                  <a:pt x="7884" y="15475"/>
                </a:cubicBezTo>
                <a:cubicBezTo>
                  <a:pt x="7884" y="15502"/>
                  <a:pt x="7884" y="15502"/>
                  <a:pt x="7910" y="15502"/>
                </a:cubicBezTo>
                <a:cubicBezTo>
                  <a:pt x="7910" y="15502"/>
                  <a:pt x="7938" y="15528"/>
                  <a:pt x="7910" y="15528"/>
                </a:cubicBezTo>
                <a:cubicBezTo>
                  <a:pt x="7910" y="15555"/>
                  <a:pt x="7884" y="15528"/>
                  <a:pt x="7884" y="15555"/>
                </a:cubicBezTo>
                <a:cubicBezTo>
                  <a:pt x="7910" y="15555"/>
                  <a:pt x="7910" y="15555"/>
                  <a:pt x="7938" y="15555"/>
                </a:cubicBezTo>
                <a:lnTo>
                  <a:pt x="7964" y="15555"/>
                </a:lnTo>
                <a:lnTo>
                  <a:pt x="7938" y="15582"/>
                </a:lnTo>
                <a:lnTo>
                  <a:pt x="7938" y="15609"/>
                </a:lnTo>
                <a:cubicBezTo>
                  <a:pt x="7938" y="15609"/>
                  <a:pt x="7857" y="15609"/>
                  <a:pt x="7857" y="15635"/>
                </a:cubicBezTo>
                <a:cubicBezTo>
                  <a:pt x="7831" y="15662"/>
                  <a:pt x="7857" y="15716"/>
                  <a:pt x="7831" y="15716"/>
                </a:cubicBezTo>
                <a:cubicBezTo>
                  <a:pt x="7831" y="15716"/>
                  <a:pt x="7696" y="15769"/>
                  <a:pt x="7696" y="15743"/>
                </a:cubicBezTo>
                <a:cubicBezTo>
                  <a:pt x="7669" y="15743"/>
                  <a:pt x="7669" y="15743"/>
                  <a:pt x="7669" y="15716"/>
                </a:cubicBezTo>
                <a:cubicBezTo>
                  <a:pt x="7643" y="15716"/>
                  <a:pt x="7643" y="15716"/>
                  <a:pt x="7616" y="15690"/>
                </a:cubicBezTo>
                <a:cubicBezTo>
                  <a:pt x="7616" y="15690"/>
                  <a:pt x="7616" y="15662"/>
                  <a:pt x="7588" y="15662"/>
                </a:cubicBezTo>
                <a:cubicBezTo>
                  <a:pt x="7562" y="15662"/>
                  <a:pt x="7535" y="15635"/>
                  <a:pt x="7535" y="15635"/>
                </a:cubicBezTo>
                <a:cubicBezTo>
                  <a:pt x="7509" y="15609"/>
                  <a:pt x="7509" y="15582"/>
                  <a:pt x="7481" y="15582"/>
                </a:cubicBezTo>
                <a:cubicBezTo>
                  <a:pt x="7455" y="15582"/>
                  <a:pt x="7428" y="15609"/>
                  <a:pt x="7428" y="15609"/>
                </a:cubicBezTo>
                <a:cubicBezTo>
                  <a:pt x="7401" y="15609"/>
                  <a:pt x="7401" y="15609"/>
                  <a:pt x="7401" y="15609"/>
                </a:cubicBezTo>
                <a:cubicBezTo>
                  <a:pt x="7374" y="15609"/>
                  <a:pt x="7374" y="15609"/>
                  <a:pt x="7374" y="15609"/>
                </a:cubicBezTo>
                <a:lnTo>
                  <a:pt x="7401" y="15609"/>
                </a:lnTo>
                <a:close/>
                <a:moveTo>
                  <a:pt x="8018" y="15368"/>
                </a:moveTo>
                <a:lnTo>
                  <a:pt x="8018" y="15368"/>
                </a:lnTo>
                <a:lnTo>
                  <a:pt x="8045" y="15368"/>
                </a:lnTo>
                <a:lnTo>
                  <a:pt x="8045" y="15340"/>
                </a:lnTo>
                <a:cubicBezTo>
                  <a:pt x="8072" y="15340"/>
                  <a:pt x="8072" y="15314"/>
                  <a:pt x="8072" y="15314"/>
                </a:cubicBezTo>
                <a:cubicBezTo>
                  <a:pt x="8072" y="15287"/>
                  <a:pt x="8098" y="15314"/>
                  <a:pt x="8098" y="15314"/>
                </a:cubicBezTo>
                <a:lnTo>
                  <a:pt x="8098" y="15340"/>
                </a:lnTo>
                <a:cubicBezTo>
                  <a:pt x="8098" y="15340"/>
                  <a:pt x="8098" y="15340"/>
                  <a:pt x="8098" y="15368"/>
                </a:cubicBezTo>
                <a:cubicBezTo>
                  <a:pt x="8098" y="15394"/>
                  <a:pt x="8098" y="15394"/>
                  <a:pt x="8098" y="15394"/>
                </a:cubicBezTo>
                <a:cubicBezTo>
                  <a:pt x="8098" y="15394"/>
                  <a:pt x="8098" y="15394"/>
                  <a:pt x="8072" y="15394"/>
                </a:cubicBezTo>
                <a:cubicBezTo>
                  <a:pt x="8072" y="15394"/>
                  <a:pt x="8018" y="15394"/>
                  <a:pt x="8018" y="15368"/>
                </a:cubicBezTo>
                <a:close/>
                <a:moveTo>
                  <a:pt x="4505" y="10915"/>
                </a:moveTo>
                <a:lnTo>
                  <a:pt x="4505" y="10915"/>
                </a:lnTo>
                <a:cubicBezTo>
                  <a:pt x="4505" y="10915"/>
                  <a:pt x="4505" y="10915"/>
                  <a:pt x="4477" y="10942"/>
                </a:cubicBezTo>
                <a:cubicBezTo>
                  <a:pt x="4477" y="10942"/>
                  <a:pt x="4451" y="10969"/>
                  <a:pt x="4424" y="10969"/>
                </a:cubicBezTo>
                <a:lnTo>
                  <a:pt x="4424" y="10996"/>
                </a:lnTo>
                <a:cubicBezTo>
                  <a:pt x="4398" y="11022"/>
                  <a:pt x="4398" y="11022"/>
                  <a:pt x="4398" y="11022"/>
                </a:cubicBezTo>
                <a:cubicBezTo>
                  <a:pt x="4398" y="11022"/>
                  <a:pt x="4344" y="11077"/>
                  <a:pt x="4317" y="11077"/>
                </a:cubicBezTo>
                <a:cubicBezTo>
                  <a:pt x="4317" y="11077"/>
                  <a:pt x="4317" y="11077"/>
                  <a:pt x="4290" y="11077"/>
                </a:cubicBezTo>
                <a:cubicBezTo>
                  <a:pt x="4290" y="11077"/>
                  <a:pt x="4290" y="11103"/>
                  <a:pt x="4264" y="11103"/>
                </a:cubicBezTo>
                <a:cubicBezTo>
                  <a:pt x="4264" y="11130"/>
                  <a:pt x="4237" y="11103"/>
                  <a:pt x="4237" y="11103"/>
                </a:cubicBezTo>
                <a:lnTo>
                  <a:pt x="4211" y="11103"/>
                </a:lnTo>
                <a:lnTo>
                  <a:pt x="4211" y="11077"/>
                </a:lnTo>
                <a:cubicBezTo>
                  <a:pt x="4211" y="11077"/>
                  <a:pt x="4237" y="11049"/>
                  <a:pt x="4237" y="11022"/>
                </a:cubicBezTo>
                <a:lnTo>
                  <a:pt x="4211" y="11022"/>
                </a:lnTo>
                <a:lnTo>
                  <a:pt x="4184" y="11049"/>
                </a:lnTo>
                <a:cubicBezTo>
                  <a:pt x="4157" y="11077"/>
                  <a:pt x="4157" y="11022"/>
                  <a:pt x="4157" y="10996"/>
                </a:cubicBezTo>
                <a:lnTo>
                  <a:pt x="4130" y="11022"/>
                </a:lnTo>
                <a:cubicBezTo>
                  <a:pt x="4130" y="11022"/>
                  <a:pt x="4130" y="11022"/>
                  <a:pt x="4103" y="10996"/>
                </a:cubicBezTo>
                <a:lnTo>
                  <a:pt x="4103" y="10969"/>
                </a:lnTo>
                <a:cubicBezTo>
                  <a:pt x="4103" y="10969"/>
                  <a:pt x="4103" y="10969"/>
                  <a:pt x="4103" y="10942"/>
                </a:cubicBezTo>
                <a:cubicBezTo>
                  <a:pt x="4077" y="10942"/>
                  <a:pt x="4077" y="10942"/>
                  <a:pt x="4077" y="10942"/>
                </a:cubicBezTo>
                <a:cubicBezTo>
                  <a:pt x="4077" y="10915"/>
                  <a:pt x="4049" y="10915"/>
                  <a:pt x="4049" y="10915"/>
                </a:cubicBezTo>
                <a:cubicBezTo>
                  <a:pt x="4049" y="10889"/>
                  <a:pt x="4049" y="10889"/>
                  <a:pt x="4049" y="10889"/>
                </a:cubicBezTo>
                <a:cubicBezTo>
                  <a:pt x="4049" y="10889"/>
                  <a:pt x="4049" y="10862"/>
                  <a:pt x="4023" y="10862"/>
                </a:cubicBezTo>
                <a:lnTo>
                  <a:pt x="4023" y="10889"/>
                </a:lnTo>
                <a:cubicBezTo>
                  <a:pt x="4023" y="10915"/>
                  <a:pt x="4023" y="10915"/>
                  <a:pt x="3996" y="10915"/>
                </a:cubicBezTo>
                <a:lnTo>
                  <a:pt x="3996" y="10889"/>
                </a:lnTo>
                <a:lnTo>
                  <a:pt x="3969" y="10862"/>
                </a:lnTo>
                <a:lnTo>
                  <a:pt x="3969" y="10835"/>
                </a:lnTo>
                <a:lnTo>
                  <a:pt x="3942" y="10835"/>
                </a:lnTo>
                <a:cubicBezTo>
                  <a:pt x="3942" y="10808"/>
                  <a:pt x="3915" y="10835"/>
                  <a:pt x="3915" y="10835"/>
                </a:cubicBezTo>
                <a:cubicBezTo>
                  <a:pt x="3915" y="10808"/>
                  <a:pt x="3915" y="10808"/>
                  <a:pt x="3915" y="10808"/>
                </a:cubicBezTo>
                <a:cubicBezTo>
                  <a:pt x="3915" y="10808"/>
                  <a:pt x="3889" y="10808"/>
                  <a:pt x="3889" y="10781"/>
                </a:cubicBezTo>
                <a:cubicBezTo>
                  <a:pt x="3915" y="10755"/>
                  <a:pt x="3942" y="10781"/>
                  <a:pt x="3969" y="10781"/>
                </a:cubicBezTo>
                <a:cubicBezTo>
                  <a:pt x="3969" y="10781"/>
                  <a:pt x="3969" y="10781"/>
                  <a:pt x="3969" y="10808"/>
                </a:cubicBezTo>
                <a:cubicBezTo>
                  <a:pt x="3969" y="10808"/>
                  <a:pt x="3996" y="10781"/>
                  <a:pt x="3996" y="10808"/>
                </a:cubicBezTo>
                <a:lnTo>
                  <a:pt x="3996" y="10835"/>
                </a:lnTo>
                <a:cubicBezTo>
                  <a:pt x="3996" y="10862"/>
                  <a:pt x="4023" y="10862"/>
                  <a:pt x="4023" y="10862"/>
                </a:cubicBezTo>
                <a:cubicBezTo>
                  <a:pt x="4023" y="10835"/>
                  <a:pt x="4023" y="10835"/>
                  <a:pt x="4023" y="10835"/>
                </a:cubicBezTo>
                <a:cubicBezTo>
                  <a:pt x="4023" y="10808"/>
                  <a:pt x="4049" y="10808"/>
                  <a:pt x="4077" y="10781"/>
                </a:cubicBezTo>
                <a:lnTo>
                  <a:pt x="4049" y="10781"/>
                </a:lnTo>
                <a:cubicBezTo>
                  <a:pt x="4023" y="10781"/>
                  <a:pt x="4049" y="10781"/>
                  <a:pt x="4049" y="10781"/>
                </a:cubicBezTo>
                <a:cubicBezTo>
                  <a:pt x="4023" y="10781"/>
                  <a:pt x="4023" y="10755"/>
                  <a:pt x="4023" y="10755"/>
                </a:cubicBezTo>
                <a:cubicBezTo>
                  <a:pt x="4023" y="10755"/>
                  <a:pt x="4023" y="10755"/>
                  <a:pt x="4023" y="10727"/>
                </a:cubicBezTo>
                <a:cubicBezTo>
                  <a:pt x="4023" y="10727"/>
                  <a:pt x="4023" y="10727"/>
                  <a:pt x="4023" y="10701"/>
                </a:cubicBezTo>
                <a:cubicBezTo>
                  <a:pt x="4023" y="10701"/>
                  <a:pt x="4049" y="10701"/>
                  <a:pt x="4049" y="10674"/>
                </a:cubicBezTo>
                <a:cubicBezTo>
                  <a:pt x="4049" y="10647"/>
                  <a:pt x="4023" y="10620"/>
                  <a:pt x="4023" y="10620"/>
                </a:cubicBezTo>
                <a:cubicBezTo>
                  <a:pt x="4023" y="10593"/>
                  <a:pt x="4049" y="10620"/>
                  <a:pt x="4077" y="10620"/>
                </a:cubicBezTo>
                <a:lnTo>
                  <a:pt x="4077" y="10593"/>
                </a:lnTo>
                <a:cubicBezTo>
                  <a:pt x="4103" y="10593"/>
                  <a:pt x="4103" y="10593"/>
                  <a:pt x="4103" y="10593"/>
                </a:cubicBezTo>
                <a:lnTo>
                  <a:pt x="4130" y="10593"/>
                </a:lnTo>
                <a:cubicBezTo>
                  <a:pt x="4130" y="10593"/>
                  <a:pt x="4130" y="10593"/>
                  <a:pt x="4130" y="10567"/>
                </a:cubicBezTo>
                <a:cubicBezTo>
                  <a:pt x="4130" y="10567"/>
                  <a:pt x="4130" y="10567"/>
                  <a:pt x="4130" y="10593"/>
                </a:cubicBezTo>
                <a:cubicBezTo>
                  <a:pt x="4157" y="10593"/>
                  <a:pt x="4157" y="10593"/>
                  <a:pt x="4184" y="10593"/>
                </a:cubicBezTo>
                <a:lnTo>
                  <a:pt x="4184" y="10567"/>
                </a:lnTo>
                <a:cubicBezTo>
                  <a:pt x="4184" y="10567"/>
                  <a:pt x="4211" y="10567"/>
                  <a:pt x="4211" y="10593"/>
                </a:cubicBezTo>
                <a:lnTo>
                  <a:pt x="4237" y="10567"/>
                </a:lnTo>
                <a:cubicBezTo>
                  <a:pt x="4237" y="10567"/>
                  <a:pt x="4264" y="10567"/>
                  <a:pt x="4264" y="10593"/>
                </a:cubicBezTo>
                <a:cubicBezTo>
                  <a:pt x="4290" y="10593"/>
                  <a:pt x="4290" y="10593"/>
                  <a:pt x="4290" y="10567"/>
                </a:cubicBezTo>
                <a:cubicBezTo>
                  <a:pt x="4290" y="10567"/>
                  <a:pt x="4290" y="10567"/>
                  <a:pt x="4290" y="10593"/>
                </a:cubicBezTo>
                <a:cubicBezTo>
                  <a:pt x="4290" y="10593"/>
                  <a:pt x="4317" y="10593"/>
                  <a:pt x="4344" y="10593"/>
                </a:cubicBezTo>
                <a:cubicBezTo>
                  <a:pt x="4344" y="10593"/>
                  <a:pt x="4344" y="10593"/>
                  <a:pt x="4370" y="10620"/>
                </a:cubicBezTo>
                <a:lnTo>
                  <a:pt x="4344" y="10647"/>
                </a:lnTo>
                <a:cubicBezTo>
                  <a:pt x="4344" y="10674"/>
                  <a:pt x="4344" y="10674"/>
                  <a:pt x="4317" y="10674"/>
                </a:cubicBezTo>
                <a:lnTo>
                  <a:pt x="4344" y="10674"/>
                </a:lnTo>
                <a:cubicBezTo>
                  <a:pt x="4344" y="10674"/>
                  <a:pt x="4344" y="10674"/>
                  <a:pt x="4370" y="10674"/>
                </a:cubicBezTo>
                <a:cubicBezTo>
                  <a:pt x="4370" y="10674"/>
                  <a:pt x="4370" y="10674"/>
                  <a:pt x="4370" y="10701"/>
                </a:cubicBezTo>
                <a:cubicBezTo>
                  <a:pt x="4370" y="10701"/>
                  <a:pt x="4398" y="10701"/>
                  <a:pt x="4424" y="10701"/>
                </a:cubicBezTo>
                <a:lnTo>
                  <a:pt x="4398" y="10701"/>
                </a:lnTo>
                <a:lnTo>
                  <a:pt x="4398" y="10727"/>
                </a:lnTo>
                <a:cubicBezTo>
                  <a:pt x="4398" y="10727"/>
                  <a:pt x="4398" y="10727"/>
                  <a:pt x="4424" y="10727"/>
                </a:cubicBezTo>
                <a:lnTo>
                  <a:pt x="4424" y="10755"/>
                </a:lnTo>
                <a:cubicBezTo>
                  <a:pt x="4424" y="10781"/>
                  <a:pt x="4424" y="10781"/>
                  <a:pt x="4424" y="10781"/>
                </a:cubicBezTo>
                <a:cubicBezTo>
                  <a:pt x="4451" y="10781"/>
                  <a:pt x="4424" y="10781"/>
                  <a:pt x="4424" y="10781"/>
                </a:cubicBezTo>
                <a:cubicBezTo>
                  <a:pt x="4424" y="10808"/>
                  <a:pt x="4424" y="10808"/>
                  <a:pt x="4451" y="10808"/>
                </a:cubicBezTo>
                <a:cubicBezTo>
                  <a:pt x="4477" y="10808"/>
                  <a:pt x="4477" y="10808"/>
                  <a:pt x="4477" y="10808"/>
                </a:cubicBezTo>
                <a:cubicBezTo>
                  <a:pt x="4477" y="10808"/>
                  <a:pt x="4477" y="10808"/>
                  <a:pt x="4505" y="10781"/>
                </a:cubicBezTo>
                <a:cubicBezTo>
                  <a:pt x="4531" y="10755"/>
                  <a:pt x="4531" y="10755"/>
                  <a:pt x="4558" y="10755"/>
                </a:cubicBezTo>
                <a:cubicBezTo>
                  <a:pt x="4558" y="10755"/>
                  <a:pt x="4558" y="10781"/>
                  <a:pt x="4585" y="10781"/>
                </a:cubicBezTo>
                <a:lnTo>
                  <a:pt x="4612" y="10781"/>
                </a:lnTo>
                <a:cubicBezTo>
                  <a:pt x="4639" y="10781"/>
                  <a:pt x="4665" y="10755"/>
                  <a:pt x="4665" y="10755"/>
                </a:cubicBezTo>
                <a:cubicBezTo>
                  <a:pt x="4665" y="10755"/>
                  <a:pt x="4665" y="10755"/>
                  <a:pt x="4639" y="10755"/>
                </a:cubicBezTo>
                <a:cubicBezTo>
                  <a:pt x="4639" y="10755"/>
                  <a:pt x="4585" y="10835"/>
                  <a:pt x="4558" y="10835"/>
                </a:cubicBezTo>
                <a:cubicBezTo>
                  <a:pt x="4558" y="10862"/>
                  <a:pt x="4558" y="10862"/>
                  <a:pt x="4558" y="10862"/>
                </a:cubicBezTo>
                <a:cubicBezTo>
                  <a:pt x="4558" y="10889"/>
                  <a:pt x="4531" y="10915"/>
                  <a:pt x="4505" y="10915"/>
                </a:cubicBezTo>
                <a:close/>
                <a:moveTo>
                  <a:pt x="3727" y="9387"/>
                </a:moveTo>
                <a:lnTo>
                  <a:pt x="3727" y="9387"/>
                </a:lnTo>
                <a:cubicBezTo>
                  <a:pt x="3727" y="9387"/>
                  <a:pt x="3727" y="9387"/>
                  <a:pt x="3727" y="9360"/>
                </a:cubicBezTo>
                <a:lnTo>
                  <a:pt x="3782" y="9360"/>
                </a:lnTo>
                <a:cubicBezTo>
                  <a:pt x="3782" y="9360"/>
                  <a:pt x="3782" y="9333"/>
                  <a:pt x="3808" y="9333"/>
                </a:cubicBezTo>
                <a:cubicBezTo>
                  <a:pt x="3808" y="9333"/>
                  <a:pt x="3808" y="9333"/>
                  <a:pt x="3808" y="9306"/>
                </a:cubicBezTo>
                <a:cubicBezTo>
                  <a:pt x="3835" y="9306"/>
                  <a:pt x="3808" y="9306"/>
                  <a:pt x="3808" y="9306"/>
                </a:cubicBezTo>
                <a:lnTo>
                  <a:pt x="3808" y="9279"/>
                </a:lnTo>
                <a:cubicBezTo>
                  <a:pt x="3808" y="9279"/>
                  <a:pt x="3808" y="9279"/>
                  <a:pt x="3835" y="9279"/>
                </a:cubicBezTo>
                <a:cubicBezTo>
                  <a:pt x="3835" y="9252"/>
                  <a:pt x="3835" y="9252"/>
                  <a:pt x="3835" y="9252"/>
                </a:cubicBezTo>
                <a:cubicBezTo>
                  <a:pt x="3862" y="9252"/>
                  <a:pt x="3835" y="9225"/>
                  <a:pt x="3862" y="9225"/>
                </a:cubicBezTo>
                <a:lnTo>
                  <a:pt x="3862" y="9199"/>
                </a:lnTo>
                <a:cubicBezTo>
                  <a:pt x="3862" y="9172"/>
                  <a:pt x="3835" y="9172"/>
                  <a:pt x="3835" y="9146"/>
                </a:cubicBezTo>
                <a:lnTo>
                  <a:pt x="3862" y="9118"/>
                </a:lnTo>
                <a:lnTo>
                  <a:pt x="3862" y="9091"/>
                </a:lnTo>
                <a:lnTo>
                  <a:pt x="3862" y="9065"/>
                </a:lnTo>
                <a:cubicBezTo>
                  <a:pt x="3889" y="9038"/>
                  <a:pt x="3889" y="9065"/>
                  <a:pt x="3889" y="9038"/>
                </a:cubicBezTo>
                <a:cubicBezTo>
                  <a:pt x="3915" y="9038"/>
                  <a:pt x="3915" y="9038"/>
                  <a:pt x="3969" y="8984"/>
                </a:cubicBezTo>
                <a:cubicBezTo>
                  <a:pt x="3996" y="8958"/>
                  <a:pt x="3996" y="8931"/>
                  <a:pt x="4023" y="8904"/>
                </a:cubicBezTo>
                <a:cubicBezTo>
                  <a:pt x="4023" y="8877"/>
                  <a:pt x="4023" y="8850"/>
                  <a:pt x="4049" y="8850"/>
                </a:cubicBezTo>
                <a:cubicBezTo>
                  <a:pt x="4049" y="8824"/>
                  <a:pt x="4049" y="8796"/>
                  <a:pt x="4049" y="8796"/>
                </a:cubicBezTo>
                <a:cubicBezTo>
                  <a:pt x="4049" y="8770"/>
                  <a:pt x="4130" y="8743"/>
                  <a:pt x="4130" y="8716"/>
                </a:cubicBezTo>
                <a:cubicBezTo>
                  <a:pt x="4157" y="8716"/>
                  <a:pt x="4184" y="8716"/>
                  <a:pt x="4184" y="8716"/>
                </a:cubicBezTo>
                <a:cubicBezTo>
                  <a:pt x="4211" y="8716"/>
                  <a:pt x="4211" y="8689"/>
                  <a:pt x="4211" y="8689"/>
                </a:cubicBezTo>
                <a:lnTo>
                  <a:pt x="4264" y="8689"/>
                </a:lnTo>
                <a:cubicBezTo>
                  <a:pt x="4264" y="8689"/>
                  <a:pt x="4264" y="8689"/>
                  <a:pt x="4264" y="8716"/>
                </a:cubicBezTo>
                <a:cubicBezTo>
                  <a:pt x="4264" y="8743"/>
                  <a:pt x="4264" y="8743"/>
                  <a:pt x="4237" y="8770"/>
                </a:cubicBezTo>
                <a:cubicBezTo>
                  <a:pt x="4237" y="8824"/>
                  <a:pt x="4237" y="8850"/>
                  <a:pt x="4237" y="8877"/>
                </a:cubicBezTo>
                <a:cubicBezTo>
                  <a:pt x="4264" y="8877"/>
                  <a:pt x="4264" y="8877"/>
                  <a:pt x="4290" y="8877"/>
                </a:cubicBezTo>
                <a:cubicBezTo>
                  <a:pt x="4290" y="8904"/>
                  <a:pt x="4317" y="8904"/>
                  <a:pt x="4317" y="8904"/>
                </a:cubicBezTo>
                <a:cubicBezTo>
                  <a:pt x="4317" y="8931"/>
                  <a:pt x="4317" y="8904"/>
                  <a:pt x="4317" y="8931"/>
                </a:cubicBezTo>
                <a:cubicBezTo>
                  <a:pt x="4290" y="8931"/>
                  <a:pt x="4290" y="8931"/>
                  <a:pt x="4290" y="8931"/>
                </a:cubicBezTo>
                <a:cubicBezTo>
                  <a:pt x="4290" y="8958"/>
                  <a:pt x="4290" y="8958"/>
                  <a:pt x="4290" y="8958"/>
                </a:cubicBezTo>
                <a:cubicBezTo>
                  <a:pt x="4290" y="8984"/>
                  <a:pt x="4264" y="8984"/>
                  <a:pt x="4264" y="9011"/>
                </a:cubicBezTo>
                <a:lnTo>
                  <a:pt x="4264" y="9038"/>
                </a:lnTo>
                <a:cubicBezTo>
                  <a:pt x="4237" y="9038"/>
                  <a:pt x="4237" y="9038"/>
                  <a:pt x="4237" y="9038"/>
                </a:cubicBezTo>
                <a:cubicBezTo>
                  <a:pt x="4237" y="9065"/>
                  <a:pt x="4211" y="9065"/>
                  <a:pt x="4211" y="9091"/>
                </a:cubicBezTo>
                <a:cubicBezTo>
                  <a:pt x="4211" y="9091"/>
                  <a:pt x="4237" y="9091"/>
                  <a:pt x="4237" y="9118"/>
                </a:cubicBezTo>
                <a:lnTo>
                  <a:pt x="4184" y="9146"/>
                </a:lnTo>
                <a:cubicBezTo>
                  <a:pt x="4184" y="9172"/>
                  <a:pt x="4157" y="9146"/>
                  <a:pt x="4157" y="9172"/>
                </a:cubicBezTo>
                <a:cubicBezTo>
                  <a:pt x="4130" y="9172"/>
                  <a:pt x="4130" y="9199"/>
                  <a:pt x="4157" y="9199"/>
                </a:cubicBezTo>
                <a:cubicBezTo>
                  <a:pt x="4157" y="9225"/>
                  <a:pt x="4130" y="9225"/>
                  <a:pt x="4103" y="9225"/>
                </a:cubicBezTo>
                <a:cubicBezTo>
                  <a:pt x="4103" y="9252"/>
                  <a:pt x="4103" y="9225"/>
                  <a:pt x="4103" y="9225"/>
                </a:cubicBezTo>
                <a:cubicBezTo>
                  <a:pt x="4077" y="9225"/>
                  <a:pt x="4077" y="9279"/>
                  <a:pt x="4049" y="9279"/>
                </a:cubicBezTo>
                <a:cubicBezTo>
                  <a:pt x="4049" y="9279"/>
                  <a:pt x="4049" y="9279"/>
                  <a:pt x="4023" y="9279"/>
                </a:cubicBezTo>
                <a:cubicBezTo>
                  <a:pt x="4023" y="9306"/>
                  <a:pt x="4023" y="9279"/>
                  <a:pt x="3996" y="9306"/>
                </a:cubicBezTo>
                <a:lnTo>
                  <a:pt x="3996" y="9333"/>
                </a:lnTo>
                <a:cubicBezTo>
                  <a:pt x="3996" y="9360"/>
                  <a:pt x="3969" y="9387"/>
                  <a:pt x="3969" y="9387"/>
                </a:cubicBezTo>
                <a:cubicBezTo>
                  <a:pt x="3942" y="9360"/>
                  <a:pt x="3969" y="9360"/>
                  <a:pt x="3969" y="9333"/>
                </a:cubicBezTo>
                <a:lnTo>
                  <a:pt x="3942" y="9333"/>
                </a:lnTo>
                <a:cubicBezTo>
                  <a:pt x="3942" y="9333"/>
                  <a:pt x="3942" y="9333"/>
                  <a:pt x="3915" y="9333"/>
                </a:cubicBezTo>
                <a:lnTo>
                  <a:pt x="3915" y="9360"/>
                </a:lnTo>
                <a:cubicBezTo>
                  <a:pt x="3915" y="9333"/>
                  <a:pt x="3889" y="9333"/>
                  <a:pt x="3889" y="9306"/>
                </a:cubicBezTo>
                <a:cubicBezTo>
                  <a:pt x="3862" y="9306"/>
                  <a:pt x="3862" y="9306"/>
                  <a:pt x="3862" y="9333"/>
                </a:cubicBezTo>
                <a:cubicBezTo>
                  <a:pt x="3835" y="9333"/>
                  <a:pt x="3835" y="9333"/>
                  <a:pt x="3835" y="9360"/>
                </a:cubicBezTo>
                <a:cubicBezTo>
                  <a:pt x="3808" y="9360"/>
                  <a:pt x="3808" y="9360"/>
                  <a:pt x="3808" y="9360"/>
                </a:cubicBezTo>
                <a:lnTo>
                  <a:pt x="3782" y="9360"/>
                </a:lnTo>
                <a:lnTo>
                  <a:pt x="3782" y="9387"/>
                </a:lnTo>
                <a:cubicBezTo>
                  <a:pt x="3782" y="9387"/>
                  <a:pt x="3755" y="9387"/>
                  <a:pt x="3727" y="9387"/>
                </a:cubicBezTo>
                <a:close/>
                <a:moveTo>
                  <a:pt x="3433" y="6491"/>
                </a:moveTo>
                <a:lnTo>
                  <a:pt x="3433" y="6491"/>
                </a:lnTo>
                <a:cubicBezTo>
                  <a:pt x="3433" y="6491"/>
                  <a:pt x="3433" y="6491"/>
                  <a:pt x="3460" y="6491"/>
                </a:cubicBezTo>
                <a:lnTo>
                  <a:pt x="3460" y="6518"/>
                </a:lnTo>
                <a:cubicBezTo>
                  <a:pt x="3486" y="6518"/>
                  <a:pt x="3486" y="6544"/>
                  <a:pt x="3486" y="6544"/>
                </a:cubicBezTo>
                <a:cubicBezTo>
                  <a:pt x="3460" y="6544"/>
                  <a:pt x="3460" y="6544"/>
                  <a:pt x="3460" y="6518"/>
                </a:cubicBezTo>
                <a:cubicBezTo>
                  <a:pt x="3460" y="6518"/>
                  <a:pt x="3460" y="6518"/>
                  <a:pt x="3433" y="6491"/>
                </a:cubicBezTo>
                <a:close/>
                <a:moveTo>
                  <a:pt x="3219" y="6143"/>
                </a:moveTo>
                <a:lnTo>
                  <a:pt x="3219" y="6143"/>
                </a:lnTo>
                <a:cubicBezTo>
                  <a:pt x="3245" y="6115"/>
                  <a:pt x="3245" y="6115"/>
                  <a:pt x="3272" y="6143"/>
                </a:cubicBezTo>
                <a:cubicBezTo>
                  <a:pt x="3298" y="6143"/>
                  <a:pt x="3352" y="6196"/>
                  <a:pt x="3352" y="6223"/>
                </a:cubicBezTo>
                <a:cubicBezTo>
                  <a:pt x="3379" y="6223"/>
                  <a:pt x="3352" y="6223"/>
                  <a:pt x="3379" y="6223"/>
                </a:cubicBezTo>
                <a:cubicBezTo>
                  <a:pt x="3379" y="6250"/>
                  <a:pt x="3379" y="6250"/>
                  <a:pt x="3379" y="6277"/>
                </a:cubicBezTo>
                <a:cubicBezTo>
                  <a:pt x="3406" y="6277"/>
                  <a:pt x="3406" y="6357"/>
                  <a:pt x="3406" y="6357"/>
                </a:cubicBezTo>
                <a:cubicBezTo>
                  <a:pt x="3406" y="6384"/>
                  <a:pt x="3352" y="6384"/>
                  <a:pt x="3352" y="6384"/>
                </a:cubicBezTo>
                <a:lnTo>
                  <a:pt x="3352" y="6411"/>
                </a:lnTo>
                <a:cubicBezTo>
                  <a:pt x="3379" y="6411"/>
                  <a:pt x="3379" y="6411"/>
                  <a:pt x="3379" y="6411"/>
                </a:cubicBezTo>
                <a:lnTo>
                  <a:pt x="3406" y="6411"/>
                </a:lnTo>
                <a:cubicBezTo>
                  <a:pt x="3433" y="6437"/>
                  <a:pt x="3460" y="6465"/>
                  <a:pt x="3460" y="6465"/>
                </a:cubicBezTo>
                <a:cubicBezTo>
                  <a:pt x="3460" y="6465"/>
                  <a:pt x="3433" y="6491"/>
                  <a:pt x="3406" y="6491"/>
                </a:cubicBezTo>
                <a:cubicBezTo>
                  <a:pt x="3406" y="6491"/>
                  <a:pt x="3406" y="6491"/>
                  <a:pt x="3406" y="6518"/>
                </a:cubicBezTo>
                <a:lnTo>
                  <a:pt x="3460" y="6544"/>
                </a:lnTo>
                <a:cubicBezTo>
                  <a:pt x="3460" y="6544"/>
                  <a:pt x="3460" y="6544"/>
                  <a:pt x="3460" y="6572"/>
                </a:cubicBezTo>
                <a:cubicBezTo>
                  <a:pt x="3433" y="6572"/>
                  <a:pt x="3433" y="6572"/>
                  <a:pt x="3433" y="6598"/>
                </a:cubicBezTo>
                <a:lnTo>
                  <a:pt x="3460" y="6625"/>
                </a:lnTo>
                <a:cubicBezTo>
                  <a:pt x="3460" y="6652"/>
                  <a:pt x="3433" y="6679"/>
                  <a:pt x="3433" y="6679"/>
                </a:cubicBezTo>
                <a:cubicBezTo>
                  <a:pt x="3433" y="6679"/>
                  <a:pt x="3406" y="6679"/>
                  <a:pt x="3379" y="6679"/>
                </a:cubicBezTo>
                <a:cubicBezTo>
                  <a:pt x="3379" y="6679"/>
                  <a:pt x="3352" y="6679"/>
                  <a:pt x="3352" y="6706"/>
                </a:cubicBezTo>
                <a:cubicBezTo>
                  <a:pt x="3326" y="6706"/>
                  <a:pt x="3298" y="6706"/>
                  <a:pt x="3298" y="6679"/>
                </a:cubicBezTo>
                <a:cubicBezTo>
                  <a:pt x="3272" y="6679"/>
                  <a:pt x="3272" y="6706"/>
                  <a:pt x="3272" y="6679"/>
                </a:cubicBezTo>
                <a:cubicBezTo>
                  <a:pt x="3245" y="6679"/>
                  <a:pt x="3191" y="6652"/>
                  <a:pt x="3191" y="6625"/>
                </a:cubicBezTo>
                <a:cubicBezTo>
                  <a:pt x="3191" y="6625"/>
                  <a:pt x="3191" y="6598"/>
                  <a:pt x="3164" y="6572"/>
                </a:cubicBezTo>
                <a:cubicBezTo>
                  <a:pt x="3164" y="6572"/>
                  <a:pt x="3164" y="6572"/>
                  <a:pt x="3164" y="6544"/>
                </a:cubicBezTo>
                <a:cubicBezTo>
                  <a:pt x="3138" y="6544"/>
                  <a:pt x="3138" y="6544"/>
                  <a:pt x="3138" y="6518"/>
                </a:cubicBezTo>
                <a:cubicBezTo>
                  <a:pt x="3138" y="6491"/>
                  <a:pt x="3138" y="6491"/>
                  <a:pt x="3164" y="6491"/>
                </a:cubicBezTo>
                <a:cubicBezTo>
                  <a:pt x="3164" y="6491"/>
                  <a:pt x="3164" y="6491"/>
                  <a:pt x="3164" y="6465"/>
                </a:cubicBezTo>
                <a:cubicBezTo>
                  <a:pt x="3164" y="6411"/>
                  <a:pt x="3138" y="6411"/>
                  <a:pt x="3111" y="6357"/>
                </a:cubicBezTo>
                <a:cubicBezTo>
                  <a:pt x="3084" y="6330"/>
                  <a:pt x="3111" y="6303"/>
                  <a:pt x="3111" y="6303"/>
                </a:cubicBezTo>
                <a:cubicBezTo>
                  <a:pt x="3111" y="6277"/>
                  <a:pt x="3111" y="6277"/>
                  <a:pt x="3138" y="6250"/>
                </a:cubicBezTo>
                <a:cubicBezTo>
                  <a:pt x="3138" y="6196"/>
                  <a:pt x="3164" y="6196"/>
                  <a:pt x="3164" y="6196"/>
                </a:cubicBezTo>
                <a:cubicBezTo>
                  <a:pt x="3191" y="6196"/>
                  <a:pt x="3191" y="6169"/>
                  <a:pt x="3191" y="6169"/>
                </a:cubicBezTo>
                <a:lnTo>
                  <a:pt x="3219" y="6169"/>
                </a:lnTo>
                <a:cubicBezTo>
                  <a:pt x="3245" y="6169"/>
                  <a:pt x="3219" y="6143"/>
                  <a:pt x="3219" y="6143"/>
                </a:cubicBezTo>
                <a:close/>
                <a:moveTo>
                  <a:pt x="3648" y="6062"/>
                </a:moveTo>
                <a:lnTo>
                  <a:pt x="3648" y="6062"/>
                </a:lnTo>
                <a:cubicBezTo>
                  <a:pt x="3648" y="6089"/>
                  <a:pt x="3648" y="6062"/>
                  <a:pt x="3648" y="6062"/>
                </a:cubicBezTo>
                <a:cubicBezTo>
                  <a:pt x="3620" y="6062"/>
                  <a:pt x="3620" y="6089"/>
                  <a:pt x="3620" y="6089"/>
                </a:cubicBezTo>
                <a:lnTo>
                  <a:pt x="3620" y="6115"/>
                </a:lnTo>
                <a:lnTo>
                  <a:pt x="3620" y="6143"/>
                </a:lnTo>
                <a:lnTo>
                  <a:pt x="3594" y="6143"/>
                </a:lnTo>
                <a:cubicBezTo>
                  <a:pt x="3594" y="6143"/>
                  <a:pt x="3567" y="6143"/>
                  <a:pt x="3567" y="6115"/>
                </a:cubicBezTo>
                <a:lnTo>
                  <a:pt x="3594" y="6115"/>
                </a:lnTo>
                <a:cubicBezTo>
                  <a:pt x="3620" y="6115"/>
                  <a:pt x="3594" y="6089"/>
                  <a:pt x="3620" y="6089"/>
                </a:cubicBezTo>
                <a:cubicBezTo>
                  <a:pt x="3620" y="6089"/>
                  <a:pt x="3594" y="6089"/>
                  <a:pt x="3594" y="6062"/>
                </a:cubicBezTo>
                <a:lnTo>
                  <a:pt x="3620" y="6008"/>
                </a:lnTo>
                <a:cubicBezTo>
                  <a:pt x="3648" y="5981"/>
                  <a:pt x="3648" y="5981"/>
                  <a:pt x="3648" y="5981"/>
                </a:cubicBezTo>
                <a:cubicBezTo>
                  <a:pt x="3674" y="5981"/>
                  <a:pt x="3674" y="6035"/>
                  <a:pt x="3648" y="6062"/>
                </a:cubicBezTo>
                <a:close/>
                <a:moveTo>
                  <a:pt x="3352" y="5981"/>
                </a:moveTo>
                <a:lnTo>
                  <a:pt x="3352" y="5981"/>
                </a:lnTo>
                <a:cubicBezTo>
                  <a:pt x="3352" y="5981"/>
                  <a:pt x="3352" y="5981"/>
                  <a:pt x="3352" y="5955"/>
                </a:cubicBezTo>
                <a:cubicBezTo>
                  <a:pt x="3352" y="5955"/>
                  <a:pt x="3352" y="5955"/>
                  <a:pt x="3379" y="5955"/>
                </a:cubicBezTo>
                <a:cubicBezTo>
                  <a:pt x="3379" y="5981"/>
                  <a:pt x="3379" y="5981"/>
                  <a:pt x="3379" y="5981"/>
                </a:cubicBezTo>
                <a:cubicBezTo>
                  <a:pt x="3379" y="6008"/>
                  <a:pt x="3379" y="6008"/>
                  <a:pt x="3379" y="6008"/>
                </a:cubicBezTo>
                <a:cubicBezTo>
                  <a:pt x="3379" y="6008"/>
                  <a:pt x="3379" y="6008"/>
                  <a:pt x="3352" y="6008"/>
                </a:cubicBezTo>
                <a:lnTo>
                  <a:pt x="3352" y="5981"/>
                </a:lnTo>
                <a:close/>
                <a:moveTo>
                  <a:pt x="3298" y="5767"/>
                </a:moveTo>
                <a:lnTo>
                  <a:pt x="3298" y="5767"/>
                </a:lnTo>
                <a:cubicBezTo>
                  <a:pt x="3298" y="5740"/>
                  <a:pt x="3326" y="5740"/>
                  <a:pt x="3326" y="5740"/>
                </a:cubicBezTo>
                <a:lnTo>
                  <a:pt x="3352" y="5740"/>
                </a:lnTo>
                <a:cubicBezTo>
                  <a:pt x="3379" y="5740"/>
                  <a:pt x="3379" y="5767"/>
                  <a:pt x="3406" y="5767"/>
                </a:cubicBezTo>
                <a:cubicBezTo>
                  <a:pt x="3433" y="5793"/>
                  <a:pt x="3460" y="5821"/>
                  <a:pt x="3460" y="5821"/>
                </a:cubicBezTo>
                <a:cubicBezTo>
                  <a:pt x="3433" y="5848"/>
                  <a:pt x="3433" y="5848"/>
                  <a:pt x="3433" y="5848"/>
                </a:cubicBezTo>
                <a:cubicBezTo>
                  <a:pt x="3433" y="5848"/>
                  <a:pt x="3433" y="5848"/>
                  <a:pt x="3460" y="5848"/>
                </a:cubicBezTo>
                <a:lnTo>
                  <a:pt x="3486" y="5848"/>
                </a:lnTo>
                <a:cubicBezTo>
                  <a:pt x="3486" y="5874"/>
                  <a:pt x="3486" y="5874"/>
                  <a:pt x="3486" y="5901"/>
                </a:cubicBezTo>
                <a:lnTo>
                  <a:pt x="3513" y="5874"/>
                </a:lnTo>
                <a:cubicBezTo>
                  <a:pt x="3513" y="5874"/>
                  <a:pt x="3513" y="5928"/>
                  <a:pt x="3513" y="5955"/>
                </a:cubicBezTo>
                <a:cubicBezTo>
                  <a:pt x="3513" y="5981"/>
                  <a:pt x="3540" y="6035"/>
                  <a:pt x="3540" y="6035"/>
                </a:cubicBezTo>
                <a:cubicBezTo>
                  <a:pt x="3540" y="6035"/>
                  <a:pt x="3540" y="6035"/>
                  <a:pt x="3513" y="6035"/>
                </a:cubicBezTo>
                <a:lnTo>
                  <a:pt x="3513" y="6062"/>
                </a:lnTo>
                <a:lnTo>
                  <a:pt x="3540" y="6089"/>
                </a:lnTo>
                <a:cubicBezTo>
                  <a:pt x="3540" y="6115"/>
                  <a:pt x="3513" y="6115"/>
                  <a:pt x="3513" y="6115"/>
                </a:cubicBezTo>
                <a:cubicBezTo>
                  <a:pt x="3513" y="6115"/>
                  <a:pt x="3513" y="6115"/>
                  <a:pt x="3486" y="6115"/>
                </a:cubicBezTo>
                <a:cubicBezTo>
                  <a:pt x="3486" y="6089"/>
                  <a:pt x="3486" y="6062"/>
                  <a:pt x="3486" y="6062"/>
                </a:cubicBezTo>
                <a:cubicBezTo>
                  <a:pt x="3486" y="6035"/>
                  <a:pt x="3460" y="6035"/>
                  <a:pt x="3460" y="6035"/>
                </a:cubicBezTo>
                <a:cubicBezTo>
                  <a:pt x="3433" y="6008"/>
                  <a:pt x="3433" y="6008"/>
                  <a:pt x="3433" y="6008"/>
                </a:cubicBezTo>
                <a:cubicBezTo>
                  <a:pt x="3433" y="6008"/>
                  <a:pt x="3433" y="6008"/>
                  <a:pt x="3433" y="6035"/>
                </a:cubicBezTo>
                <a:cubicBezTo>
                  <a:pt x="3406" y="6035"/>
                  <a:pt x="3406" y="6008"/>
                  <a:pt x="3406" y="6008"/>
                </a:cubicBezTo>
                <a:cubicBezTo>
                  <a:pt x="3406" y="5981"/>
                  <a:pt x="3406" y="5981"/>
                  <a:pt x="3406" y="5981"/>
                </a:cubicBezTo>
                <a:cubicBezTo>
                  <a:pt x="3406" y="5955"/>
                  <a:pt x="3406" y="5955"/>
                  <a:pt x="3379" y="5955"/>
                </a:cubicBezTo>
                <a:lnTo>
                  <a:pt x="3379" y="5901"/>
                </a:lnTo>
                <a:cubicBezTo>
                  <a:pt x="3379" y="5901"/>
                  <a:pt x="3406" y="5901"/>
                  <a:pt x="3406" y="5874"/>
                </a:cubicBezTo>
                <a:lnTo>
                  <a:pt x="3379" y="5874"/>
                </a:lnTo>
                <a:lnTo>
                  <a:pt x="3326" y="5821"/>
                </a:lnTo>
                <a:cubicBezTo>
                  <a:pt x="3298" y="5793"/>
                  <a:pt x="3298" y="5767"/>
                  <a:pt x="3298" y="5767"/>
                </a:cubicBezTo>
                <a:close/>
                <a:moveTo>
                  <a:pt x="2789" y="5579"/>
                </a:moveTo>
                <a:lnTo>
                  <a:pt x="2789" y="5579"/>
                </a:lnTo>
                <a:lnTo>
                  <a:pt x="2816" y="5552"/>
                </a:lnTo>
                <a:cubicBezTo>
                  <a:pt x="2816" y="5526"/>
                  <a:pt x="2816" y="5526"/>
                  <a:pt x="2843" y="5526"/>
                </a:cubicBezTo>
                <a:lnTo>
                  <a:pt x="2843" y="5552"/>
                </a:lnTo>
                <a:lnTo>
                  <a:pt x="2816" y="5579"/>
                </a:lnTo>
                <a:cubicBezTo>
                  <a:pt x="2789" y="5579"/>
                  <a:pt x="2789" y="5606"/>
                  <a:pt x="2789" y="5606"/>
                </a:cubicBezTo>
                <a:cubicBezTo>
                  <a:pt x="2789" y="5633"/>
                  <a:pt x="2789" y="5633"/>
                  <a:pt x="2789" y="5633"/>
                </a:cubicBezTo>
                <a:cubicBezTo>
                  <a:pt x="2789" y="5633"/>
                  <a:pt x="2789" y="5633"/>
                  <a:pt x="2762" y="5633"/>
                </a:cubicBezTo>
                <a:cubicBezTo>
                  <a:pt x="2762" y="5660"/>
                  <a:pt x="2789" y="5660"/>
                  <a:pt x="2789" y="5686"/>
                </a:cubicBezTo>
                <a:lnTo>
                  <a:pt x="2762" y="5714"/>
                </a:lnTo>
                <a:cubicBezTo>
                  <a:pt x="2762" y="5714"/>
                  <a:pt x="2735" y="5740"/>
                  <a:pt x="2709" y="5740"/>
                </a:cubicBezTo>
                <a:lnTo>
                  <a:pt x="2735" y="5740"/>
                </a:lnTo>
                <a:cubicBezTo>
                  <a:pt x="2735" y="5714"/>
                  <a:pt x="2762" y="5714"/>
                  <a:pt x="2762" y="5686"/>
                </a:cubicBezTo>
                <a:cubicBezTo>
                  <a:pt x="2735" y="5686"/>
                  <a:pt x="2762" y="5686"/>
                  <a:pt x="2762" y="5660"/>
                </a:cubicBezTo>
                <a:cubicBezTo>
                  <a:pt x="2762" y="5660"/>
                  <a:pt x="2762" y="5660"/>
                  <a:pt x="2762" y="5633"/>
                </a:cubicBezTo>
                <a:lnTo>
                  <a:pt x="2789" y="5579"/>
                </a:lnTo>
                <a:close/>
                <a:moveTo>
                  <a:pt x="2280" y="5338"/>
                </a:moveTo>
                <a:lnTo>
                  <a:pt x="2280" y="5338"/>
                </a:lnTo>
                <a:cubicBezTo>
                  <a:pt x="2253" y="5338"/>
                  <a:pt x="2253" y="5364"/>
                  <a:pt x="2253" y="5392"/>
                </a:cubicBezTo>
                <a:cubicBezTo>
                  <a:pt x="2226" y="5392"/>
                  <a:pt x="2226" y="5392"/>
                  <a:pt x="2226" y="5418"/>
                </a:cubicBezTo>
                <a:cubicBezTo>
                  <a:pt x="2226" y="5418"/>
                  <a:pt x="2226" y="5445"/>
                  <a:pt x="2199" y="5445"/>
                </a:cubicBezTo>
                <a:lnTo>
                  <a:pt x="2226" y="5472"/>
                </a:lnTo>
                <a:cubicBezTo>
                  <a:pt x="2226" y="5472"/>
                  <a:pt x="2226" y="5472"/>
                  <a:pt x="2199" y="5499"/>
                </a:cubicBezTo>
                <a:lnTo>
                  <a:pt x="2172" y="5499"/>
                </a:lnTo>
                <a:cubicBezTo>
                  <a:pt x="2172" y="5526"/>
                  <a:pt x="2172" y="5526"/>
                  <a:pt x="2172" y="5526"/>
                </a:cubicBezTo>
                <a:cubicBezTo>
                  <a:pt x="2172" y="5526"/>
                  <a:pt x="2172" y="5526"/>
                  <a:pt x="2172" y="5552"/>
                </a:cubicBezTo>
                <a:lnTo>
                  <a:pt x="2146" y="5579"/>
                </a:lnTo>
                <a:cubicBezTo>
                  <a:pt x="2146" y="5552"/>
                  <a:pt x="2118" y="5579"/>
                  <a:pt x="2118" y="5579"/>
                </a:cubicBezTo>
                <a:lnTo>
                  <a:pt x="2146" y="5552"/>
                </a:lnTo>
                <a:cubicBezTo>
                  <a:pt x="2146" y="5552"/>
                  <a:pt x="2092" y="5552"/>
                  <a:pt x="2118" y="5526"/>
                </a:cubicBezTo>
                <a:lnTo>
                  <a:pt x="2146" y="5526"/>
                </a:lnTo>
                <a:cubicBezTo>
                  <a:pt x="2146" y="5499"/>
                  <a:pt x="2118" y="5499"/>
                  <a:pt x="2118" y="5499"/>
                </a:cubicBezTo>
                <a:cubicBezTo>
                  <a:pt x="2092" y="5499"/>
                  <a:pt x="2092" y="5526"/>
                  <a:pt x="2092" y="5499"/>
                </a:cubicBezTo>
                <a:lnTo>
                  <a:pt x="2118" y="5472"/>
                </a:lnTo>
                <a:cubicBezTo>
                  <a:pt x="2118" y="5472"/>
                  <a:pt x="2146" y="5472"/>
                  <a:pt x="2146" y="5445"/>
                </a:cubicBezTo>
                <a:cubicBezTo>
                  <a:pt x="2146" y="5445"/>
                  <a:pt x="2172" y="5445"/>
                  <a:pt x="2146" y="5445"/>
                </a:cubicBezTo>
                <a:cubicBezTo>
                  <a:pt x="2146" y="5445"/>
                  <a:pt x="2146" y="5445"/>
                  <a:pt x="2146" y="5418"/>
                </a:cubicBezTo>
                <a:cubicBezTo>
                  <a:pt x="2146" y="5418"/>
                  <a:pt x="2118" y="5418"/>
                  <a:pt x="2146" y="5418"/>
                </a:cubicBezTo>
                <a:lnTo>
                  <a:pt x="2146" y="5392"/>
                </a:lnTo>
                <a:lnTo>
                  <a:pt x="2172" y="5364"/>
                </a:lnTo>
                <a:lnTo>
                  <a:pt x="2199" y="5338"/>
                </a:lnTo>
                <a:cubicBezTo>
                  <a:pt x="2199" y="5364"/>
                  <a:pt x="2199" y="5364"/>
                  <a:pt x="2226" y="5364"/>
                </a:cubicBezTo>
                <a:lnTo>
                  <a:pt x="2226" y="5338"/>
                </a:lnTo>
                <a:cubicBezTo>
                  <a:pt x="2226" y="5338"/>
                  <a:pt x="2253" y="5285"/>
                  <a:pt x="2253" y="5311"/>
                </a:cubicBezTo>
                <a:cubicBezTo>
                  <a:pt x="2253" y="5311"/>
                  <a:pt x="2280" y="5311"/>
                  <a:pt x="2280" y="5338"/>
                </a:cubicBezTo>
                <a:close/>
                <a:moveTo>
                  <a:pt x="2280" y="5793"/>
                </a:moveTo>
                <a:lnTo>
                  <a:pt x="2280" y="5793"/>
                </a:lnTo>
                <a:cubicBezTo>
                  <a:pt x="2280" y="5821"/>
                  <a:pt x="2280" y="5848"/>
                  <a:pt x="2306" y="5848"/>
                </a:cubicBezTo>
                <a:lnTo>
                  <a:pt x="2306" y="5874"/>
                </a:lnTo>
                <a:cubicBezTo>
                  <a:pt x="2306" y="5874"/>
                  <a:pt x="2280" y="5928"/>
                  <a:pt x="2306" y="5928"/>
                </a:cubicBezTo>
                <a:cubicBezTo>
                  <a:pt x="2306" y="5955"/>
                  <a:pt x="2306" y="5981"/>
                  <a:pt x="2333" y="6008"/>
                </a:cubicBezTo>
                <a:lnTo>
                  <a:pt x="2360" y="6035"/>
                </a:lnTo>
                <a:cubicBezTo>
                  <a:pt x="2360" y="6062"/>
                  <a:pt x="2360" y="6062"/>
                  <a:pt x="2360" y="6089"/>
                </a:cubicBezTo>
                <a:lnTo>
                  <a:pt x="2387" y="6115"/>
                </a:lnTo>
                <a:lnTo>
                  <a:pt x="2387" y="6143"/>
                </a:lnTo>
                <a:cubicBezTo>
                  <a:pt x="2387" y="6169"/>
                  <a:pt x="2387" y="6196"/>
                  <a:pt x="2387" y="6196"/>
                </a:cubicBezTo>
                <a:cubicBezTo>
                  <a:pt x="2387" y="6196"/>
                  <a:pt x="2360" y="6223"/>
                  <a:pt x="2360" y="6250"/>
                </a:cubicBezTo>
                <a:cubicBezTo>
                  <a:pt x="2333" y="6250"/>
                  <a:pt x="2333" y="6223"/>
                  <a:pt x="2333" y="6250"/>
                </a:cubicBezTo>
                <a:cubicBezTo>
                  <a:pt x="2333" y="6250"/>
                  <a:pt x="2333" y="6250"/>
                  <a:pt x="2333" y="6277"/>
                </a:cubicBezTo>
                <a:cubicBezTo>
                  <a:pt x="2333" y="6277"/>
                  <a:pt x="2306" y="6277"/>
                  <a:pt x="2280" y="6303"/>
                </a:cubicBezTo>
                <a:lnTo>
                  <a:pt x="2253" y="6303"/>
                </a:lnTo>
                <a:cubicBezTo>
                  <a:pt x="2226" y="6303"/>
                  <a:pt x="2226" y="6303"/>
                  <a:pt x="2226" y="6303"/>
                </a:cubicBezTo>
                <a:cubicBezTo>
                  <a:pt x="2199" y="6303"/>
                  <a:pt x="2199" y="6303"/>
                  <a:pt x="2199" y="6303"/>
                </a:cubicBezTo>
                <a:lnTo>
                  <a:pt x="2172" y="6303"/>
                </a:lnTo>
                <a:cubicBezTo>
                  <a:pt x="2172" y="6330"/>
                  <a:pt x="2172" y="6330"/>
                  <a:pt x="2172" y="6330"/>
                </a:cubicBezTo>
                <a:cubicBezTo>
                  <a:pt x="2172" y="6357"/>
                  <a:pt x="2146" y="6357"/>
                  <a:pt x="2146" y="6357"/>
                </a:cubicBezTo>
                <a:cubicBezTo>
                  <a:pt x="2146" y="6357"/>
                  <a:pt x="2172" y="6384"/>
                  <a:pt x="2146" y="6384"/>
                </a:cubicBezTo>
                <a:lnTo>
                  <a:pt x="2118" y="6384"/>
                </a:lnTo>
                <a:cubicBezTo>
                  <a:pt x="2118" y="6384"/>
                  <a:pt x="2118" y="6384"/>
                  <a:pt x="2118" y="6411"/>
                </a:cubicBezTo>
                <a:lnTo>
                  <a:pt x="2092" y="6411"/>
                </a:lnTo>
                <a:cubicBezTo>
                  <a:pt x="2065" y="6384"/>
                  <a:pt x="2065" y="6384"/>
                  <a:pt x="2065" y="6384"/>
                </a:cubicBezTo>
                <a:lnTo>
                  <a:pt x="2065" y="6357"/>
                </a:lnTo>
                <a:cubicBezTo>
                  <a:pt x="2065" y="6330"/>
                  <a:pt x="2065" y="6330"/>
                  <a:pt x="2065" y="6330"/>
                </a:cubicBezTo>
                <a:lnTo>
                  <a:pt x="2065" y="6303"/>
                </a:lnTo>
                <a:lnTo>
                  <a:pt x="2092" y="6277"/>
                </a:lnTo>
                <a:lnTo>
                  <a:pt x="2118" y="6277"/>
                </a:lnTo>
                <a:cubicBezTo>
                  <a:pt x="2118" y="6250"/>
                  <a:pt x="2118" y="6250"/>
                  <a:pt x="2118" y="6250"/>
                </a:cubicBezTo>
                <a:lnTo>
                  <a:pt x="2146" y="6250"/>
                </a:lnTo>
                <a:cubicBezTo>
                  <a:pt x="2146" y="6250"/>
                  <a:pt x="2118" y="6196"/>
                  <a:pt x="2118" y="6169"/>
                </a:cubicBezTo>
                <a:cubicBezTo>
                  <a:pt x="2092" y="6143"/>
                  <a:pt x="2092" y="6143"/>
                  <a:pt x="2092" y="6143"/>
                </a:cubicBezTo>
                <a:cubicBezTo>
                  <a:pt x="2065" y="6143"/>
                  <a:pt x="2038" y="6143"/>
                  <a:pt x="2038" y="6143"/>
                </a:cubicBezTo>
                <a:cubicBezTo>
                  <a:pt x="2038" y="6115"/>
                  <a:pt x="2038" y="6115"/>
                  <a:pt x="2038" y="6089"/>
                </a:cubicBezTo>
                <a:cubicBezTo>
                  <a:pt x="2038" y="6089"/>
                  <a:pt x="2065" y="6062"/>
                  <a:pt x="2092" y="6062"/>
                </a:cubicBezTo>
                <a:lnTo>
                  <a:pt x="2146" y="6035"/>
                </a:lnTo>
                <a:cubicBezTo>
                  <a:pt x="2146" y="6008"/>
                  <a:pt x="2146" y="6008"/>
                  <a:pt x="2118" y="6008"/>
                </a:cubicBezTo>
                <a:cubicBezTo>
                  <a:pt x="2092" y="6008"/>
                  <a:pt x="2092" y="6008"/>
                  <a:pt x="2065" y="6008"/>
                </a:cubicBezTo>
                <a:lnTo>
                  <a:pt x="2065" y="5981"/>
                </a:lnTo>
                <a:cubicBezTo>
                  <a:pt x="2065" y="5981"/>
                  <a:pt x="2038" y="5981"/>
                  <a:pt x="2038" y="6008"/>
                </a:cubicBezTo>
                <a:cubicBezTo>
                  <a:pt x="2011" y="6008"/>
                  <a:pt x="2011" y="6089"/>
                  <a:pt x="1984" y="6089"/>
                </a:cubicBezTo>
                <a:cubicBezTo>
                  <a:pt x="1984" y="6115"/>
                  <a:pt x="1958" y="6143"/>
                  <a:pt x="1958" y="6169"/>
                </a:cubicBezTo>
                <a:cubicBezTo>
                  <a:pt x="1931" y="6169"/>
                  <a:pt x="1904" y="6196"/>
                  <a:pt x="1877" y="6223"/>
                </a:cubicBezTo>
                <a:cubicBezTo>
                  <a:pt x="1877" y="6223"/>
                  <a:pt x="1904" y="6223"/>
                  <a:pt x="1877" y="6223"/>
                </a:cubicBezTo>
                <a:cubicBezTo>
                  <a:pt x="1850" y="6223"/>
                  <a:pt x="1850" y="6196"/>
                  <a:pt x="1850" y="6196"/>
                </a:cubicBezTo>
                <a:cubicBezTo>
                  <a:pt x="1850" y="6196"/>
                  <a:pt x="1824" y="6169"/>
                  <a:pt x="1850" y="6169"/>
                </a:cubicBezTo>
                <a:lnTo>
                  <a:pt x="1850" y="6143"/>
                </a:lnTo>
                <a:cubicBezTo>
                  <a:pt x="1877" y="6143"/>
                  <a:pt x="1877" y="6143"/>
                  <a:pt x="1877" y="6143"/>
                </a:cubicBezTo>
                <a:cubicBezTo>
                  <a:pt x="1877" y="6143"/>
                  <a:pt x="1850" y="6143"/>
                  <a:pt x="1850" y="6115"/>
                </a:cubicBezTo>
                <a:lnTo>
                  <a:pt x="1877" y="6089"/>
                </a:lnTo>
                <a:cubicBezTo>
                  <a:pt x="1904" y="6062"/>
                  <a:pt x="1904" y="6062"/>
                  <a:pt x="1904" y="6062"/>
                </a:cubicBezTo>
                <a:cubicBezTo>
                  <a:pt x="1904" y="6062"/>
                  <a:pt x="1904" y="6062"/>
                  <a:pt x="1904" y="6035"/>
                </a:cubicBezTo>
                <a:lnTo>
                  <a:pt x="1931" y="6008"/>
                </a:lnTo>
                <a:cubicBezTo>
                  <a:pt x="1904" y="6008"/>
                  <a:pt x="1904" y="5981"/>
                  <a:pt x="1877" y="5981"/>
                </a:cubicBezTo>
                <a:lnTo>
                  <a:pt x="1904" y="5955"/>
                </a:lnTo>
                <a:lnTo>
                  <a:pt x="1904" y="5928"/>
                </a:lnTo>
                <a:cubicBezTo>
                  <a:pt x="1904" y="5901"/>
                  <a:pt x="1904" y="5901"/>
                  <a:pt x="1904" y="5901"/>
                </a:cubicBezTo>
                <a:cubicBezTo>
                  <a:pt x="1904" y="5901"/>
                  <a:pt x="1931" y="5901"/>
                  <a:pt x="1904" y="5874"/>
                </a:cubicBezTo>
                <a:lnTo>
                  <a:pt x="1931" y="5848"/>
                </a:lnTo>
                <a:lnTo>
                  <a:pt x="1958" y="5874"/>
                </a:lnTo>
                <a:cubicBezTo>
                  <a:pt x="1958" y="5874"/>
                  <a:pt x="1958" y="5874"/>
                  <a:pt x="1984" y="5848"/>
                </a:cubicBezTo>
                <a:cubicBezTo>
                  <a:pt x="2011" y="5821"/>
                  <a:pt x="2011" y="5821"/>
                  <a:pt x="2011" y="5821"/>
                </a:cubicBezTo>
                <a:cubicBezTo>
                  <a:pt x="2038" y="5821"/>
                  <a:pt x="2038" y="5821"/>
                  <a:pt x="2038" y="5793"/>
                </a:cubicBezTo>
                <a:lnTo>
                  <a:pt x="2038" y="5767"/>
                </a:lnTo>
                <a:lnTo>
                  <a:pt x="2065" y="5793"/>
                </a:lnTo>
                <a:lnTo>
                  <a:pt x="2038" y="5821"/>
                </a:lnTo>
                <a:cubicBezTo>
                  <a:pt x="2038" y="5821"/>
                  <a:pt x="2038" y="5848"/>
                  <a:pt x="2038" y="5874"/>
                </a:cubicBezTo>
                <a:cubicBezTo>
                  <a:pt x="2038" y="5874"/>
                  <a:pt x="2038" y="5874"/>
                  <a:pt x="2038" y="5901"/>
                </a:cubicBezTo>
                <a:cubicBezTo>
                  <a:pt x="2038" y="5901"/>
                  <a:pt x="2038" y="5901"/>
                  <a:pt x="2038" y="5928"/>
                </a:cubicBezTo>
                <a:cubicBezTo>
                  <a:pt x="2038" y="5928"/>
                  <a:pt x="2038" y="5928"/>
                  <a:pt x="2065" y="5928"/>
                </a:cubicBezTo>
                <a:lnTo>
                  <a:pt x="2065" y="5901"/>
                </a:lnTo>
                <a:lnTo>
                  <a:pt x="2065" y="5874"/>
                </a:lnTo>
                <a:lnTo>
                  <a:pt x="2092" y="5848"/>
                </a:lnTo>
                <a:cubicBezTo>
                  <a:pt x="2065" y="5848"/>
                  <a:pt x="2065" y="5821"/>
                  <a:pt x="2065" y="5821"/>
                </a:cubicBezTo>
                <a:cubicBezTo>
                  <a:pt x="2092" y="5821"/>
                  <a:pt x="2092" y="5821"/>
                  <a:pt x="2118" y="5821"/>
                </a:cubicBezTo>
                <a:cubicBezTo>
                  <a:pt x="2118" y="5793"/>
                  <a:pt x="2146" y="5767"/>
                  <a:pt x="2172" y="5767"/>
                </a:cubicBezTo>
                <a:cubicBezTo>
                  <a:pt x="2199" y="5740"/>
                  <a:pt x="2199" y="5740"/>
                  <a:pt x="2199" y="5740"/>
                </a:cubicBezTo>
                <a:lnTo>
                  <a:pt x="2199" y="5714"/>
                </a:lnTo>
                <a:cubicBezTo>
                  <a:pt x="2226" y="5714"/>
                  <a:pt x="2226" y="5714"/>
                  <a:pt x="2226" y="5714"/>
                </a:cubicBezTo>
                <a:cubicBezTo>
                  <a:pt x="2226" y="5714"/>
                  <a:pt x="2226" y="5714"/>
                  <a:pt x="2253" y="5714"/>
                </a:cubicBezTo>
                <a:lnTo>
                  <a:pt x="2280" y="5714"/>
                </a:lnTo>
                <a:lnTo>
                  <a:pt x="2280" y="5686"/>
                </a:lnTo>
                <a:cubicBezTo>
                  <a:pt x="2280" y="5714"/>
                  <a:pt x="2280" y="5767"/>
                  <a:pt x="2280" y="5767"/>
                </a:cubicBezTo>
                <a:cubicBezTo>
                  <a:pt x="2280" y="5793"/>
                  <a:pt x="2280" y="5793"/>
                  <a:pt x="2280" y="5793"/>
                </a:cubicBezTo>
                <a:close/>
                <a:moveTo>
                  <a:pt x="2709" y="5285"/>
                </a:moveTo>
                <a:lnTo>
                  <a:pt x="2709" y="5285"/>
                </a:lnTo>
                <a:cubicBezTo>
                  <a:pt x="2709" y="5285"/>
                  <a:pt x="2709" y="5285"/>
                  <a:pt x="2735" y="5285"/>
                </a:cubicBezTo>
                <a:cubicBezTo>
                  <a:pt x="2735" y="5257"/>
                  <a:pt x="2762" y="5285"/>
                  <a:pt x="2762" y="5285"/>
                </a:cubicBezTo>
                <a:lnTo>
                  <a:pt x="2762" y="5311"/>
                </a:lnTo>
                <a:cubicBezTo>
                  <a:pt x="2762" y="5338"/>
                  <a:pt x="2762" y="5338"/>
                  <a:pt x="2762" y="5338"/>
                </a:cubicBezTo>
                <a:cubicBezTo>
                  <a:pt x="2762" y="5338"/>
                  <a:pt x="2762" y="5338"/>
                  <a:pt x="2762" y="5364"/>
                </a:cubicBezTo>
                <a:cubicBezTo>
                  <a:pt x="2762" y="5392"/>
                  <a:pt x="2709" y="5472"/>
                  <a:pt x="2682" y="5472"/>
                </a:cubicBezTo>
                <a:lnTo>
                  <a:pt x="2682" y="5499"/>
                </a:lnTo>
                <a:cubicBezTo>
                  <a:pt x="2682" y="5499"/>
                  <a:pt x="2682" y="5526"/>
                  <a:pt x="2655" y="5526"/>
                </a:cubicBezTo>
                <a:lnTo>
                  <a:pt x="2655" y="5552"/>
                </a:lnTo>
                <a:cubicBezTo>
                  <a:pt x="2655" y="5552"/>
                  <a:pt x="2628" y="5552"/>
                  <a:pt x="2628" y="5579"/>
                </a:cubicBezTo>
                <a:lnTo>
                  <a:pt x="2628" y="5606"/>
                </a:lnTo>
                <a:cubicBezTo>
                  <a:pt x="2628" y="5633"/>
                  <a:pt x="2601" y="5633"/>
                  <a:pt x="2601" y="5633"/>
                </a:cubicBezTo>
                <a:lnTo>
                  <a:pt x="2601" y="5660"/>
                </a:lnTo>
                <a:cubicBezTo>
                  <a:pt x="2601" y="5660"/>
                  <a:pt x="2601" y="5686"/>
                  <a:pt x="2601" y="5714"/>
                </a:cubicBezTo>
                <a:cubicBezTo>
                  <a:pt x="2601" y="5714"/>
                  <a:pt x="2575" y="5714"/>
                  <a:pt x="2575" y="5740"/>
                </a:cubicBezTo>
                <a:lnTo>
                  <a:pt x="2575" y="5767"/>
                </a:lnTo>
                <a:cubicBezTo>
                  <a:pt x="2575" y="5793"/>
                  <a:pt x="2547" y="5767"/>
                  <a:pt x="2547" y="5793"/>
                </a:cubicBezTo>
                <a:cubicBezTo>
                  <a:pt x="2521" y="5793"/>
                  <a:pt x="2547" y="5821"/>
                  <a:pt x="2521" y="5821"/>
                </a:cubicBezTo>
                <a:cubicBezTo>
                  <a:pt x="2521" y="5821"/>
                  <a:pt x="2521" y="5821"/>
                  <a:pt x="2494" y="5821"/>
                </a:cubicBezTo>
                <a:cubicBezTo>
                  <a:pt x="2494" y="5848"/>
                  <a:pt x="2468" y="5874"/>
                  <a:pt x="2468" y="5874"/>
                </a:cubicBezTo>
                <a:cubicBezTo>
                  <a:pt x="2468" y="5901"/>
                  <a:pt x="2468" y="5928"/>
                  <a:pt x="2468" y="5928"/>
                </a:cubicBezTo>
                <a:cubicBezTo>
                  <a:pt x="2468" y="5955"/>
                  <a:pt x="2468" y="5981"/>
                  <a:pt x="2468" y="5981"/>
                </a:cubicBezTo>
                <a:lnTo>
                  <a:pt x="2440" y="5981"/>
                </a:lnTo>
                <a:cubicBezTo>
                  <a:pt x="2413" y="6008"/>
                  <a:pt x="2413" y="5981"/>
                  <a:pt x="2413" y="5981"/>
                </a:cubicBezTo>
                <a:lnTo>
                  <a:pt x="2387" y="5981"/>
                </a:lnTo>
                <a:cubicBezTo>
                  <a:pt x="2387" y="5981"/>
                  <a:pt x="2387" y="5981"/>
                  <a:pt x="2387" y="5955"/>
                </a:cubicBezTo>
                <a:cubicBezTo>
                  <a:pt x="2360" y="5955"/>
                  <a:pt x="2360" y="5955"/>
                  <a:pt x="2333" y="5955"/>
                </a:cubicBezTo>
                <a:cubicBezTo>
                  <a:pt x="2306" y="5928"/>
                  <a:pt x="2333" y="5848"/>
                  <a:pt x="2333" y="5848"/>
                </a:cubicBezTo>
                <a:cubicBezTo>
                  <a:pt x="2333" y="5848"/>
                  <a:pt x="2333" y="5848"/>
                  <a:pt x="2306" y="5821"/>
                </a:cubicBezTo>
                <a:cubicBezTo>
                  <a:pt x="2306" y="5821"/>
                  <a:pt x="2306" y="5793"/>
                  <a:pt x="2333" y="5767"/>
                </a:cubicBezTo>
                <a:lnTo>
                  <a:pt x="2387" y="5686"/>
                </a:lnTo>
                <a:cubicBezTo>
                  <a:pt x="2413" y="5686"/>
                  <a:pt x="2413" y="5660"/>
                  <a:pt x="2413" y="5660"/>
                </a:cubicBezTo>
                <a:cubicBezTo>
                  <a:pt x="2413" y="5660"/>
                  <a:pt x="2413" y="5660"/>
                  <a:pt x="2440" y="5660"/>
                </a:cubicBezTo>
                <a:cubicBezTo>
                  <a:pt x="2468" y="5660"/>
                  <a:pt x="2494" y="5660"/>
                  <a:pt x="2521" y="5660"/>
                </a:cubicBezTo>
                <a:cubicBezTo>
                  <a:pt x="2521" y="5660"/>
                  <a:pt x="2575" y="5633"/>
                  <a:pt x="2575" y="5606"/>
                </a:cubicBezTo>
                <a:cubicBezTo>
                  <a:pt x="2601" y="5606"/>
                  <a:pt x="2575" y="5606"/>
                  <a:pt x="2575" y="5606"/>
                </a:cubicBezTo>
                <a:cubicBezTo>
                  <a:pt x="2547" y="5633"/>
                  <a:pt x="2547" y="5606"/>
                  <a:pt x="2547" y="5606"/>
                </a:cubicBezTo>
                <a:lnTo>
                  <a:pt x="2494" y="5633"/>
                </a:lnTo>
                <a:cubicBezTo>
                  <a:pt x="2494" y="5633"/>
                  <a:pt x="2494" y="5633"/>
                  <a:pt x="2468" y="5633"/>
                </a:cubicBezTo>
                <a:cubicBezTo>
                  <a:pt x="2468" y="5633"/>
                  <a:pt x="2468" y="5633"/>
                  <a:pt x="2440" y="5633"/>
                </a:cubicBezTo>
                <a:lnTo>
                  <a:pt x="2413" y="5606"/>
                </a:lnTo>
                <a:cubicBezTo>
                  <a:pt x="2413" y="5606"/>
                  <a:pt x="2494" y="5499"/>
                  <a:pt x="2494" y="5472"/>
                </a:cubicBezTo>
                <a:lnTo>
                  <a:pt x="2521" y="5472"/>
                </a:lnTo>
                <a:lnTo>
                  <a:pt x="2521" y="5445"/>
                </a:lnTo>
                <a:cubicBezTo>
                  <a:pt x="2521" y="5445"/>
                  <a:pt x="2601" y="5392"/>
                  <a:pt x="2628" y="5392"/>
                </a:cubicBezTo>
                <a:cubicBezTo>
                  <a:pt x="2628" y="5392"/>
                  <a:pt x="2628" y="5392"/>
                  <a:pt x="2628" y="5364"/>
                </a:cubicBezTo>
                <a:lnTo>
                  <a:pt x="2682" y="5338"/>
                </a:lnTo>
                <a:cubicBezTo>
                  <a:pt x="2682" y="5311"/>
                  <a:pt x="2682" y="5311"/>
                  <a:pt x="2709" y="5311"/>
                </a:cubicBezTo>
                <a:cubicBezTo>
                  <a:pt x="2709" y="5311"/>
                  <a:pt x="2709" y="5311"/>
                  <a:pt x="2709" y="5285"/>
                </a:cubicBezTo>
                <a:close/>
                <a:moveTo>
                  <a:pt x="1958" y="4935"/>
                </a:moveTo>
                <a:lnTo>
                  <a:pt x="1958" y="4935"/>
                </a:lnTo>
                <a:cubicBezTo>
                  <a:pt x="1984" y="4935"/>
                  <a:pt x="1984" y="4909"/>
                  <a:pt x="1984" y="4882"/>
                </a:cubicBezTo>
                <a:cubicBezTo>
                  <a:pt x="1984" y="4882"/>
                  <a:pt x="1984" y="4882"/>
                  <a:pt x="1984" y="4855"/>
                </a:cubicBezTo>
                <a:cubicBezTo>
                  <a:pt x="1958" y="4855"/>
                  <a:pt x="1931" y="4882"/>
                  <a:pt x="1931" y="4882"/>
                </a:cubicBezTo>
                <a:cubicBezTo>
                  <a:pt x="1931" y="4909"/>
                  <a:pt x="1958" y="4909"/>
                  <a:pt x="1958" y="4909"/>
                </a:cubicBezTo>
                <a:cubicBezTo>
                  <a:pt x="1958" y="4909"/>
                  <a:pt x="1931" y="4909"/>
                  <a:pt x="1931" y="4935"/>
                </a:cubicBezTo>
                <a:lnTo>
                  <a:pt x="1904" y="4935"/>
                </a:lnTo>
                <a:cubicBezTo>
                  <a:pt x="1931" y="4935"/>
                  <a:pt x="1931" y="4935"/>
                  <a:pt x="1931" y="4963"/>
                </a:cubicBezTo>
                <a:cubicBezTo>
                  <a:pt x="1931" y="4963"/>
                  <a:pt x="1931" y="4963"/>
                  <a:pt x="1958" y="4963"/>
                </a:cubicBezTo>
                <a:lnTo>
                  <a:pt x="1958" y="4935"/>
                </a:lnTo>
                <a:close/>
                <a:moveTo>
                  <a:pt x="2199" y="4346"/>
                </a:moveTo>
                <a:lnTo>
                  <a:pt x="2199" y="4346"/>
                </a:lnTo>
                <a:cubicBezTo>
                  <a:pt x="2172" y="4346"/>
                  <a:pt x="2172" y="4319"/>
                  <a:pt x="2172" y="4319"/>
                </a:cubicBezTo>
                <a:cubicBezTo>
                  <a:pt x="2172" y="4292"/>
                  <a:pt x="2172" y="4292"/>
                  <a:pt x="2172" y="4292"/>
                </a:cubicBezTo>
                <a:cubicBezTo>
                  <a:pt x="2172" y="4292"/>
                  <a:pt x="2226" y="4346"/>
                  <a:pt x="2226" y="4319"/>
                </a:cubicBezTo>
                <a:cubicBezTo>
                  <a:pt x="2199" y="4292"/>
                  <a:pt x="2199" y="4292"/>
                  <a:pt x="2199" y="4292"/>
                </a:cubicBezTo>
                <a:cubicBezTo>
                  <a:pt x="2199" y="4265"/>
                  <a:pt x="2226" y="4292"/>
                  <a:pt x="2253" y="4265"/>
                </a:cubicBezTo>
                <a:lnTo>
                  <a:pt x="2253" y="4238"/>
                </a:lnTo>
                <a:cubicBezTo>
                  <a:pt x="2280" y="4238"/>
                  <a:pt x="2280" y="4238"/>
                  <a:pt x="2280" y="4265"/>
                </a:cubicBezTo>
                <a:cubicBezTo>
                  <a:pt x="2280" y="4265"/>
                  <a:pt x="2280" y="4265"/>
                  <a:pt x="2306" y="4265"/>
                </a:cubicBezTo>
                <a:cubicBezTo>
                  <a:pt x="2306" y="4265"/>
                  <a:pt x="2360" y="4265"/>
                  <a:pt x="2360" y="4292"/>
                </a:cubicBezTo>
                <a:cubicBezTo>
                  <a:pt x="2333" y="4292"/>
                  <a:pt x="2333" y="4319"/>
                  <a:pt x="2360" y="4319"/>
                </a:cubicBezTo>
                <a:lnTo>
                  <a:pt x="2387" y="4346"/>
                </a:lnTo>
                <a:cubicBezTo>
                  <a:pt x="2387" y="4346"/>
                  <a:pt x="2413" y="4372"/>
                  <a:pt x="2413" y="4399"/>
                </a:cubicBezTo>
                <a:lnTo>
                  <a:pt x="2440" y="4399"/>
                </a:lnTo>
                <a:lnTo>
                  <a:pt x="2440" y="4426"/>
                </a:lnTo>
                <a:lnTo>
                  <a:pt x="2468" y="4453"/>
                </a:lnTo>
                <a:cubicBezTo>
                  <a:pt x="2468" y="4479"/>
                  <a:pt x="2468" y="4506"/>
                  <a:pt x="2468" y="4506"/>
                </a:cubicBezTo>
                <a:cubicBezTo>
                  <a:pt x="2468" y="4506"/>
                  <a:pt x="2494" y="4506"/>
                  <a:pt x="2494" y="4534"/>
                </a:cubicBezTo>
                <a:cubicBezTo>
                  <a:pt x="2494" y="4534"/>
                  <a:pt x="2494" y="4534"/>
                  <a:pt x="2521" y="4534"/>
                </a:cubicBezTo>
                <a:lnTo>
                  <a:pt x="2547" y="4534"/>
                </a:lnTo>
                <a:cubicBezTo>
                  <a:pt x="2575" y="4534"/>
                  <a:pt x="2601" y="4534"/>
                  <a:pt x="2601" y="4534"/>
                </a:cubicBezTo>
                <a:cubicBezTo>
                  <a:pt x="2601" y="4534"/>
                  <a:pt x="2601" y="4560"/>
                  <a:pt x="2628" y="4560"/>
                </a:cubicBezTo>
                <a:cubicBezTo>
                  <a:pt x="2628" y="4534"/>
                  <a:pt x="2655" y="4534"/>
                  <a:pt x="2655" y="4534"/>
                </a:cubicBezTo>
                <a:cubicBezTo>
                  <a:pt x="2655" y="4534"/>
                  <a:pt x="2682" y="4560"/>
                  <a:pt x="2682" y="4587"/>
                </a:cubicBezTo>
                <a:cubicBezTo>
                  <a:pt x="2682" y="4587"/>
                  <a:pt x="2709" y="4587"/>
                  <a:pt x="2735" y="4587"/>
                </a:cubicBezTo>
                <a:cubicBezTo>
                  <a:pt x="2735" y="4587"/>
                  <a:pt x="2709" y="4587"/>
                  <a:pt x="2735" y="4587"/>
                </a:cubicBezTo>
                <a:cubicBezTo>
                  <a:pt x="2735" y="4587"/>
                  <a:pt x="2735" y="4613"/>
                  <a:pt x="2762" y="4613"/>
                </a:cubicBezTo>
                <a:cubicBezTo>
                  <a:pt x="2762" y="4641"/>
                  <a:pt x="2789" y="4641"/>
                  <a:pt x="2789" y="4641"/>
                </a:cubicBezTo>
                <a:lnTo>
                  <a:pt x="2789" y="4667"/>
                </a:lnTo>
                <a:lnTo>
                  <a:pt x="2816" y="4667"/>
                </a:lnTo>
                <a:cubicBezTo>
                  <a:pt x="2816" y="4694"/>
                  <a:pt x="2816" y="4694"/>
                  <a:pt x="2816" y="4694"/>
                </a:cubicBezTo>
                <a:lnTo>
                  <a:pt x="2789" y="4667"/>
                </a:lnTo>
                <a:cubicBezTo>
                  <a:pt x="2762" y="4694"/>
                  <a:pt x="2762" y="4694"/>
                  <a:pt x="2762" y="4694"/>
                </a:cubicBezTo>
                <a:cubicBezTo>
                  <a:pt x="2762" y="4721"/>
                  <a:pt x="2816" y="4748"/>
                  <a:pt x="2789" y="4748"/>
                </a:cubicBezTo>
                <a:lnTo>
                  <a:pt x="2789" y="4801"/>
                </a:lnTo>
                <a:cubicBezTo>
                  <a:pt x="2762" y="4775"/>
                  <a:pt x="2735" y="4801"/>
                  <a:pt x="2735" y="4775"/>
                </a:cubicBezTo>
                <a:cubicBezTo>
                  <a:pt x="2735" y="4775"/>
                  <a:pt x="2762" y="4748"/>
                  <a:pt x="2762" y="4721"/>
                </a:cubicBezTo>
                <a:cubicBezTo>
                  <a:pt x="2735" y="4721"/>
                  <a:pt x="2682" y="4721"/>
                  <a:pt x="2709" y="4748"/>
                </a:cubicBezTo>
                <a:lnTo>
                  <a:pt x="2735" y="4775"/>
                </a:lnTo>
                <a:cubicBezTo>
                  <a:pt x="2709" y="4775"/>
                  <a:pt x="2709" y="4775"/>
                  <a:pt x="2709" y="4775"/>
                </a:cubicBezTo>
                <a:cubicBezTo>
                  <a:pt x="2709" y="4801"/>
                  <a:pt x="2682" y="4828"/>
                  <a:pt x="2655" y="4828"/>
                </a:cubicBezTo>
                <a:cubicBezTo>
                  <a:pt x="2655" y="4828"/>
                  <a:pt x="2655" y="4855"/>
                  <a:pt x="2682" y="4828"/>
                </a:cubicBezTo>
                <a:cubicBezTo>
                  <a:pt x="2709" y="4828"/>
                  <a:pt x="2682" y="4828"/>
                  <a:pt x="2709" y="4828"/>
                </a:cubicBezTo>
                <a:cubicBezTo>
                  <a:pt x="2709" y="4801"/>
                  <a:pt x="2735" y="4801"/>
                  <a:pt x="2735" y="4801"/>
                </a:cubicBezTo>
                <a:cubicBezTo>
                  <a:pt x="2735" y="4801"/>
                  <a:pt x="2762" y="4801"/>
                  <a:pt x="2762" y="4828"/>
                </a:cubicBezTo>
                <a:cubicBezTo>
                  <a:pt x="2762" y="4828"/>
                  <a:pt x="2735" y="4855"/>
                  <a:pt x="2709" y="4855"/>
                </a:cubicBezTo>
                <a:cubicBezTo>
                  <a:pt x="2709" y="4882"/>
                  <a:pt x="2628" y="4935"/>
                  <a:pt x="2628" y="4935"/>
                </a:cubicBezTo>
                <a:cubicBezTo>
                  <a:pt x="2601" y="4935"/>
                  <a:pt x="2601" y="4963"/>
                  <a:pt x="2601" y="4935"/>
                </a:cubicBezTo>
                <a:cubicBezTo>
                  <a:pt x="2575" y="4935"/>
                  <a:pt x="2521" y="4909"/>
                  <a:pt x="2547" y="4909"/>
                </a:cubicBezTo>
                <a:cubicBezTo>
                  <a:pt x="2547" y="4909"/>
                  <a:pt x="2575" y="4909"/>
                  <a:pt x="2575" y="4882"/>
                </a:cubicBezTo>
                <a:cubicBezTo>
                  <a:pt x="2601" y="4882"/>
                  <a:pt x="2601" y="4882"/>
                  <a:pt x="2601" y="4882"/>
                </a:cubicBezTo>
                <a:cubicBezTo>
                  <a:pt x="2601" y="4855"/>
                  <a:pt x="2601" y="4855"/>
                  <a:pt x="2601" y="4855"/>
                </a:cubicBezTo>
                <a:cubicBezTo>
                  <a:pt x="2575" y="4855"/>
                  <a:pt x="2547" y="4855"/>
                  <a:pt x="2547" y="4855"/>
                </a:cubicBezTo>
                <a:cubicBezTo>
                  <a:pt x="2521" y="4882"/>
                  <a:pt x="2521" y="4909"/>
                  <a:pt x="2494" y="4935"/>
                </a:cubicBezTo>
                <a:cubicBezTo>
                  <a:pt x="2468" y="4935"/>
                  <a:pt x="2468" y="4935"/>
                  <a:pt x="2440" y="4935"/>
                </a:cubicBezTo>
                <a:cubicBezTo>
                  <a:pt x="2440" y="4909"/>
                  <a:pt x="2440" y="4909"/>
                  <a:pt x="2440" y="4909"/>
                </a:cubicBezTo>
                <a:cubicBezTo>
                  <a:pt x="2440" y="4935"/>
                  <a:pt x="2387" y="4963"/>
                  <a:pt x="2360" y="4963"/>
                </a:cubicBezTo>
                <a:lnTo>
                  <a:pt x="2333" y="4963"/>
                </a:lnTo>
                <a:cubicBezTo>
                  <a:pt x="2333" y="4963"/>
                  <a:pt x="2333" y="4989"/>
                  <a:pt x="2306" y="4963"/>
                </a:cubicBezTo>
                <a:cubicBezTo>
                  <a:pt x="2306" y="4963"/>
                  <a:pt x="2280" y="4963"/>
                  <a:pt x="2280" y="4989"/>
                </a:cubicBezTo>
                <a:cubicBezTo>
                  <a:pt x="2280" y="4989"/>
                  <a:pt x="2280" y="5016"/>
                  <a:pt x="2253" y="4989"/>
                </a:cubicBezTo>
                <a:cubicBezTo>
                  <a:pt x="2226" y="4989"/>
                  <a:pt x="2253" y="4989"/>
                  <a:pt x="2226" y="4989"/>
                </a:cubicBezTo>
                <a:cubicBezTo>
                  <a:pt x="2199" y="4989"/>
                  <a:pt x="2172" y="4963"/>
                  <a:pt x="2172" y="4989"/>
                </a:cubicBezTo>
                <a:cubicBezTo>
                  <a:pt x="2146" y="4989"/>
                  <a:pt x="2146" y="4989"/>
                  <a:pt x="2146" y="4989"/>
                </a:cubicBezTo>
                <a:lnTo>
                  <a:pt x="2118" y="5016"/>
                </a:lnTo>
                <a:lnTo>
                  <a:pt x="2092" y="5016"/>
                </a:lnTo>
                <a:cubicBezTo>
                  <a:pt x="2092" y="5016"/>
                  <a:pt x="2065" y="5042"/>
                  <a:pt x="2065" y="5016"/>
                </a:cubicBezTo>
                <a:cubicBezTo>
                  <a:pt x="2065" y="5016"/>
                  <a:pt x="2065" y="5016"/>
                  <a:pt x="2065" y="4989"/>
                </a:cubicBezTo>
                <a:cubicBezTo>
                  <a:pt x="2038" y="4989"/>
                  <a:pt x="2038" y="4989"/>
                  <a:pt x="2038" y="4989"/>
                </a:cubicBezTo>
                <a:cubicBezTo>
                  <a:pt x="2038" y="4963"/>
                  <a:pt x="2038" y="4963"/>
                  <a:pt x="2038" y="4963"/>
                </a:cubicBezTo>
                <a:lnTo>
                  <a:pt x="2038" y="4935"/>
                </a:lnTo>
                <a:cubicBezTo>
                  <a:pt x="2038" y="4963"/>
                  <a:pt x="2038" y="4963"/>
                  <a:pt x="2011" y="4935"/>
                </a:cubicBezTo>
                <a:cubicBezTo>
                  <a:pt x="2011" y="4909"/>
                  <a:pt x="2011" y="4909"/>
                  <a:pt x="2011" y="4909"/>
                </a:cubicBezTo>
                <a:cubicBezTo>
                  <a:pt x="2011" y="4882"/>
                  <a:pt x="2011" y="4882"/>
                  <a:pt x="2011" y="4882"/>
                </a:cubicBezTo>
                <a:cubicBezTo>
                  <a:pt x="2038" y="4882"/>
                  <a:pt x="2038" y="4882"/>
                  <a:pt x="2038" y="4882"/>
                </a:cubicBezTo>
                <a:lnTo>
                  <a:pt x="2065" y="4882"/>
                </a:lnTo>
                <a:lnTo>
                  <a:pt x="2092" y="4882"/>
                </a:lnTo>
                <a:cubicBezTo>
                  <a:pt x="2092" y="4909"/>
                  <a:pt x="2092" y="4909"/>
                  <a:pt x="2092" y="4935"/>
                </a:cubicBezTo>
                <a:cubicBezTo>
                  <a:pt x="2092" y="4935"/>
                  <a:pt x="2118" y="4909"/>
                  <a:pt x="2146" y="4935"/>
                </a:cubicBezTo>
                <a:cubicBezTo>
                  <a:pt x="2146" y="4935"/>
                  <a:pt x="2146" y="4935"/>
                  <a:pt x="2172" y="4935"/>
                </a:cubicBezTo>
                <a:cubicBezTo>
                  <a:pt x="2172" y="4935"/>
                  <a:pt x="2172" y="4909"/>
                  <a:pt x="2146" y="4909"/>
                </a:cubicBezTo>
                <a:cubicBezTo>
                  <a:pt x="2146" y="4882"/>
                  <a:pt x="2146" y="4882"/>
                  <a:pt x="2146" y="4882"/>
                </a:cubicBezTo>
                <a:lnTo>
                  <a:pt x="2172" y="4882"/>
                </a:lnTo>
                <a:cubicBezTo>
                  <a:pt x="2172" y="4909"/>
                  <a:pt x="2172" y="4909"/>
                  <a:pt x="2172" y="4909"/>
                </a:cubicBezTo>
                <a:lnTo>
                  <a:pt x="2199" y="4909"/>
                </a:lnTo>
                <a:cubicBezTo>
                  <a:pt x="2199" y="4909"/>
                  <a:pt x="2199" y="4909"/>
                  <a:pt x="2226" y="4909"/>
                </a:cubicBezTo>
                <a:lnTo>
                  <a:pt x="2253" y="4882"/>
                </a:lnTo>
                <a:cubicBezTo>
                  <a:pt x="2253" y="4882"/>
                  <a:pt x="2253" y="4882"/>
                  <a:pt x="2280" y="4882"/>
                </a:cubicBezTo>
                <a:lnTo>
                  <a:pt x="2306" y="4882"/>
                </a:lnTo>
                <a:cubicBezTo>
                  <a:pt x="2333" y="4882"/>
                  <a:pt x="2333" y="4855"/>
                  <a:pt x="2333" y="4855"/>
                </a:cubicBezTo>
                <a:cubicBezTo>
                  <a:pt x="2333" y="4855"/>
                  <a:pt x="2360" y="4828"/>
                  <a:pt x="2387" y="4828"/>
                </a:cubicBezTo>
                <a:lnTo>
                  <a:pt x="2413" y="4828"/>
                </a:lnTo>
                <a:lnTo>
                  <a:pt x="2413" y="4801"/>
                </a:lnTo>
                <a:lnTo>
                  <a:pt x="2440" y="4775"/>
                </a:lnTo>
                <a:lnTo>
                  <a:pt x="2413" y="4775"/>
                </a:lnTo>
                <a:lnTo>
                  <a:pt x="2387" y="4775"/>
                </a:lnTo>
                <a:lnTo>
                  <a:pt x="2360" y="4801"/>
                </a:lnTo>
                <a:cubicBezTo>
                  <a:pt x="2360" y="4801"/>
                  <a:pt x="2360" y="4801"/>
                  <a:pt x="2333" y="4801"/>
                </a:cubicBezTo>
                <a:cubicBezTo>
                  <a:pt x="2333" y="4801"/>
                  <a:pt x="2360" y="4828"/>
                  <a:pt x="2333" y="4828"/>
                </a:cubicBezTo>
                <a:cubicBezTo>
                  <a:pt x="2306" y="4828"/>
                  <a:pt x="2280" y="4828"/>
                  <a:pt x="2253" y="4828"/>
                </a:cubicBezTo>
                <a:lnTo>
                  <a:pt x="2226" y="4855"/>
                </a:lnTo>
                <a:cubicBezTo>
                  <a:pt x="2199" y="4855"/>
                  <a:pt x="2172" y="4855"/>
                  <a:pt x="2172" y="4801"/>
                </a:cubicBezTo>
                <a:cubicBezTo>
                  <a:pt x="2199" y="4775"/>
                  <a:pt x="2199" y="4775"/>
                  <a:pt x="2226" y="4775"/>
                </a:cubicBezTo>
                <a:cubicBezTo>
                  <a:pt x="2253" y="4748"/>
                  <a:pt x="2253" y="4748"/>
                  <a:pt x="2253" y="4721"/>
                </a:cubicBezTo>
                <a:cubicBezTo>
                  <a:pt x="2253" y="4694"/>
                  <a:pt x="2280" y="4694"/>
                  <a:pt x="2280" y="4694"/>
                </a:cubicBezTo>
                <a:cubicBezTo>
                  <a:pt x="2280" y="4667"/>
                  <a:pt x="2280" y="4667"/>
                  <a:pt x="2280" y="4667"/>
                </a:cubicBezTo>
                <a:cubicBezTo>
                  <a:pt x="2306" y="4667"/>
                  <a:pt x="2360" y="4667"/>
                  <a:pt x="2360" y="4667"/>
                </a:cubicBezTo>
                <a:cubicBezTo>
                  <a:pt x="2360" y="4641"/>
                  <a:pt x="2360" y="4641"/>
                  <a:pt x="2387" y="4641"/>
                </a:cubicBezTo>
                <a:lnTo>
                  <a:pt x="2413" y="4613"/>
                </a:lnTo>
                <a:cubicBezTo>
                  <a:pt x="2413" y="4613"/>
                  <a:pt x="2440" y="4613"/>
                  <a:pt x="2440" y="4587"/>
                </a:cubicBezTo>
                <a:cubicBezTo>
                  <a:pt x="2440" y="4587"/>
                  <a:pt x="2440" y="4560"/>
                  <a:pt x="2413" y="4560"/>
                </a:cubicBezTo>
                <a:lnTo>
                  <a:pt x="2387" y="4560"/>
                </a:lnTo>
                <a:cubicBezTo>
                  <a:pt x="2387" y="4587"/>
                  <a:pt x="2387" y="4587"/>
                  <a:pt x="2387" y="4587"/>
                </a:cubicBezTo>
                <a:lnTo>
                  <a:pt x="2360" y="4587"/>
                </a:lnTo>
                <a:cubicBezTo>
                  <a:pt x="2360" y="4587"/>
                  <a:pt x="2360" y="4587"/>
                  <a:pt x="2333" y="4587"/>
                </a:cubicBezTo>
                <a:lnTo>
                  <a:pt x="2306" y="4587"/>
                </a:lnTo>
                <a:cubicBezTo>
                  <a:pt x="2306" y="4613"/>
                  <a:pt x="2306" y="4613"/>
                  <a:pt x="2280" y="4613"/>
                </a:cubicBezTo>
                <a:lnTo>
                  <a:pt x="2253" y="4587"/>
                </a:lnTo>
                <a:cubicBezTo>
                  <a:pt x="2253" y="4613"/>
                  <a:pt x="2253" y="4613"/>
                  <a:pt x="2253" y="4613"/>
                </a:cubicBezTo>
                <a:cubicBezTo>
                  <a:pt x="2253" y="4641"/>
                  <a:pt x="2226" y="4613"/>
                  <a:pt x="2226" y="4613"/>
                </a:cubicBezTo>
                <a:cubicBezTo>
                  <a:pt x="2199" y="4613"/>
                  <a:pt x="2199" y="4613"/>
                  <a:pt x="2172" y="4613"/>
                </a:cubicBezTo>
                <a:cubicBezTo>
                  <a:pt x="2172" y="4613"/>
                  <a:pt x="2172" y="4641"/>
                  <a:pt x="2172" y="4613"/>
                </a:cubicBezTo>
                <a:cubicBezTo>
                  <a:pt x="2146" y="4613"/>
                  <a:pt x="2146" y="4587"/>
                  <a:pt x="2118" y="4613"/>
                </a:cubicBezTo>
                <a:lnTo>
                  <a:pt x="2092" y="4587"/>
                </a:lnTo>
                <a:lnTo>
                  <a:pt x="2092" y="4613"/>
                </a:lnTo>
                <a:cubicBezTo>
                  <a:pt x="2092" y="4587"/>
                  <a:pt x="2065" y="4560"/>
                  <a:pt x="2092" y="4560"/>
                </a:cubicBezTo>
                <a:cubicBezTo>
                  <a:pt x="2092" y="4560"/>
                  <a:pt x="2118" y="4560"/>
                  <a:pt x="2118" y="4587"/>
                </a:cubicBezTo>
                <a:cubicBezTo>
                  <a:pt x="2146" y="4587"/>
                  <a:pt x="2146" y="4560"/>
                  <a:pt x="2146" y="4560"/>
                </a:cubicBezTo>
                <a:cubicBezTo>
                  <a:pt x="2146" y="4560"/>
                  <a:pt x="2146" y="4560"/>
                  <a:pt x="2172" y="4560"/>
                </a:cubicBezTo>
                <a:lnTo>
                  <a:pt x="2199" y="4587"/>
                </a:lnTo>
                <a:cubicBezTo>
                  <a:pt x="2226" y="4613"/>
                  <a:pt x="2226" y="4587"/>
                  <a:pt x="2226" y="4587"/>
                </a:cubicBezTo>
                <a:cubicBezTo>
                  <a:pt x="2226" y="4613"/>
                  <a:pt x="2253" y="4587"/>
                  <a:pt x="2253" y="4587"/>
                </a:cubicBezTo>
                <a:cubicBezTo>
                  <a:pt x="2280" y="4587"/>
                  <a:pt x="2253" y="4587"/>
                  <a:pt x="2253" y="4560"/>
                </a:cubicBezTo>
                <a:cubicBezTo>
                  <a:pt x="2253" y="4560"/>
                  <a:pt x="2199" y="4534"/>
                  <a:pt x="2172" y="4506"/>
                </a:cubicBezTo>
                <a:cubicBezTo>
                  <a:pt x="2146" y="4506"/>
                  <a:pt x="2092" y="4534"/>
                  <a:pt x="2092" y="4506"/>
                </a:cubicBezTo>
                <a:cubicBezTo>
                  <a:pt x="2065" y="4479"/>
                  <a:pt x="2038" y="4506"/>
                  <a:pt x="2038" y="4479"/>
                </a:cubicBezTo>
                <a:lnTo>
                  <a:pt x="2038" y="4453"/>
                </a:lnTo>
                <a:cubicBezTo>
                  <a:pt x="2065" y="4453"/>
                  <a:pt x="2092" y="4453"/>
                  <a:pt x="2092" y="4453"/>
                </a:cubicBezTo>
                <a:cubicBezTo>
                  <a:pt x="2092" y="4426"/>
                  <a:pt x="2092" y="4426"/>
                  <a:pt x="2092" y="4426"/>
                </a:cubicBezTo>
                <a:cubicBezTo>
                  <a:pt x="2118" y="4399"/>
                  <a:pt x="2118" y="4399"/>
                  <a:pt x="2118" y="4399"/>
                </a:cubicBezTo>
                <a:lnTo>
                  <a:pt x="2092" y="4399"/>
                </a:lnTo>
                <a:cubicBezTo>
                  <a:pt x="2092" y="4399"/>
                  <a:pt x="2092" y="4399"/>
                  <a:pt x="2065" y="4399"/>
                </a:cubicBezTo>
                <a:lnTo>
                  <a:pt x="2065" y="4372"/>
                </a:lnTo>
                <a:cubicBezTo>
                  <a:pt x="2065" y="4372"/>
                  <a:pt x="2065" y="4372"/>
                  <a:pt x="2065" y="4346"/>
                </a:cubicBezTo>
                <a:cubicBezTo>
                  <a:pt x="2065" y="4346"/>
                  <a:pt x="2065" y="4346"/>
                  <a:pt x="2092" y="4346"/>
                </a:cubicBezTo>
                <a:lnTo>
                  <a:pt x="2118" y="4346"/>
                </a:lnTo>
                <a:cubicBezTo>
                  <a:pt x="2118" y="4346"/>
                  <a:pt x="2118" y="4346"/>
                  <a:pt x="2118" y="4319"/>
                </a:cubicBezTo>
                <a:cubicBezTo>
                  <a:pt x="2146" y="4319"/>
                  <a:pt x="2146" y="4346"/>
                  <a:pt x="2146" y="4346"/>
                </a:cubicBezTo>
                <a:cubicBezTo>
                  <a:pt x="2172" y="4346"/>
                  <a:pt x="2146" y="4372"/>
                  <a:pt x="2172" y="4372"/>
                </a:cubicBezTo>
                <a:lnTo>
                  <a:pt x="2172" y="4346"/>
                </a:lnTo>
                <a:lnTo>
                  <a:pt x="2199" y="4346"/>
                </a:lnTo>
                <a:close/>
                <a:moveTo>
                  <a:pt x="1582" y="4453"/>
                </a:moveTo>
                <a:lnTo>
                  <a:pt x="1582" y="4453"/>
                </a:lnTo>
                <a:cubicBezTo>
                  <a:pt x="1555" y="4453"/>
                  <a:pt x="1555" y="4479"/>
                  <a:pt x="1529" y="4479"/>
                </a:cubicBezTo>
                <a:cubicBezTo>
                  <a:pt x="1529" y="4479"/>
                  <a:pt x="1529" y="4453"/>
                  <a:pt x="1502" y="4479"/>
                </a:cubicBezTo>
                <a:cubicBezTo>
                  <a:pt x="1475" y="4506"/>
                  <a:pt x="1448" y="4534"/>
                  <a:pt x="1421" y="4534"/>
                </a:cubicBezTo>
                <a:cubicBezTo>
                  <a:pt x="1421" y="4506"/>
                  <a:pt x="1367" y="4479"/>
                  <a:pt x="1341" y="4506"/>
                </a:cubicBezTo>
                <a:cubicBezTo>
                  <a:pt x="1341" y="4534"/>
                  <a:pt x="1287" y="4560"/>
                  <a:pt x="1314" y="4560"/>
                </a:cubicBezTo>
                <a:cubicBezTo>
                  <a:pt x="1314" y="4587"/>
                  <a:pt x="1341" y="4613"/>
                  <a:pt x="1314" y="4613"/>
                </a:cubicBezTo>
                <a:cubicBezTo>
                  <a:pt x="1314" y="4641"/>
                  <a:pt x="1314" y="4641"/>
                  <a:pt x="1314" y="4667"/>
                </a:cubicBezTo>
                <a:cubicBezTo>
                  <a:pt x="1341" y="4667"/>
                  <a:pt x="1314" y="4641"/>
                  <a:pt x="1341" y="4641"/>
                </a:cubicBezTo>
                <a:cubicBezTo>
                  <a:pt x="1367" y="4667"/>
                  <a:pt x="1395" y="4694"/>
                  <a:pt x="1395" y="4694"/>
                </a:cubicBezTo>
                <a:cubicBezTo>
                  <a:pt x="1421" y="4667"/>
                  <a:pt x="1395" y="4613"/>
                  <a:pt x="1395" y="4613"/>
                </a:cubicBezTo>
                <a:cubicBezTo>
                  <a:pt x="1421" y="4613"/>
                  <a:pt x="1421" y="4613"/>
                  <a:pt x="1421" y="4587"/>
                </a:cubicBezTo>
                <a:cubicBezTo>
                  <a:pt x="1448" y="4587"/>
                  <a:pt x="1448" y="4560"/>
                  <a:pt x="1475" y="4560"/>
                </a:cubicBezTo>
                <a:cubicBezTo>
                  <a:pt x="1475" y="4587"/>
                  <a:pt x="1475" y="4587"/>
                  <a:pt x="1502" y="4587"/>
                </a:cubicBezTo>
                <a:cubicBezTo>
                  <a:pt x="1502" y="4560"/>
                  <a:pt x="1529" y="4560"/>
                  <a:pt x="1529" y="4534"/>
                </a:cubicBezTo>
                <a:lnTo>
                  <a:pt x="1502" y="4534"/>
                </a:lnTo>
                <a:cubicBezTo>
                  <a:pt x="1529" y="4506"/>
                  <a:pt x="1529" y="4479"/>
                  <a:pt x="1555" y="4506"/>
                </a:cubicBezTo>
                <a:lnTo>
                  <a:pt x="1555" y="4534"/>
                </a:lnTo>
                <a:cubicBezTo>
                  <a:pt x="1582" y="4506"/>
                  <a:pt x="1582" y="4506"/>
                  <a:pt x="1582" y="4506"/>
                </a:cubicBezTo>
                <a:cubicBezTo>
                  <a:pt x="1609" y="4506"/>
                  <a:pt x="1609" y="4506"/>
                  <a:pt x="1609" y="4479"/>
                </a:cubicBezTo>
                <a:cubicBezTo>
                  <a:pt x="1609" y="4479"/>
                  <a:pt x="1609" y="4479"/>
                  <a:pt x="1582" y="4479"/>
                </a:cubicBezTo>
                <a:cubicBezTo>
                  <a:pt x="1582" y="4453"/>
                  <a:pt x="1582" y="4453"/>
                  <a:pt x="1582" y="4453"/>
                </a:cubicBezTo>
                <a:close/>
                <a:moveTo>
                  <a:pt x="1877" y="4184"/>
                </a:moveTo>
                <a:lnTo>
                  <a:pt x="1877" y="4184"/>
                </a:lnTo>
                <a:cubicBezTo>
                  <a:pt x="1850" y="4184"/>
                  <a:pt x="1824" y="4212"/>
                  <a:pt x="1824" y="4212"/>
                </a:cubicBezTo>
                <a:cubicBezTo>
                  <a:pt x="1796" y="4212"/>
                  <a:pt x="1796" y="4212"/>
                  <a:pt x="1796" y="4238"/>
                </a:cubicBezTo>
                <a:cubicBezTo>
                  <a:pt x="1770" y="4238"/>
                  <a:pt x="1743" y="4265"/>
                  <a:pt x="1743" y="4265"/>
                </a:cubicBezTo>
                <a:cubicBezTo>
                  <a:pt x="1743" y="4265"/>
                  <a:pt x="1743" y="4265"/>
                  <a:pt x="1743" y="4292"/>
                </a:cubicBezTo>
                <a:cubicBezTo>
                  <a:pt x="1743" y="4292"/>
                  <a:pt x="1743" y="4292"/>
                  <a:pt x="1743" y="4319"/>
                </a:cubicBezTo>
                <a:cubicBezTo>
                  <a:pt x="1717" y="4319"/>
                  <a:pt x="1689" y="4319"/>
                  <a:pt x="1689" y="4319"/>
                </a:cubicBezTo>
                <a:cubicBezTo>
                  <a:pt x="1689" y="4346"/>
                  <a:pt x="1689" y="4346"/>
                  <a:pt x="1689" y="4346"/>
                </a:cubicBezTo>
                <a:cubicBezTo>
                  <a:pt x="1689" y="4372"/>
                  <a:pt x="1689" y="4372"/>
                  <a:pt x="1689" y="4372"/>
                </a:cubicBezTo>
                <a:cubicBezTo>
                  <a:pt x="1663" y="4372"/>
                  <a:pt x="1663" y="4372"/>
                  <a:pt x="1636" y="4372"/>
                </a:cubicBezTo>
                <a:cubicBezTo>
                  <a:pt x="1636" y="4399"/>
                  <a:pt x="1609" y="4426"/>
                  <a:pt x="1636" y="4426"/>
                </a:cubicBezTo>
                <a:lnTo>
                  <a:pt x="1663" y="4399"/>
                </a:lnTo>
                <a:cubicBezTo>
                  <a:pt x="1663" y="4372"/>
                  <a:pt x="1689" y="4372"/>
                  <a:pt x="1689" y="4399"/>
                </a:cubicBezTo>
                <a:lnTo>
                  <a:pt x="1717" y="4399"/>
                </a:lnTo>
                <a:cubicBezTo>
                  <a:pt x="1717" y="4372"/>
                  <a:pt x="1717" y="4372"/>
                  <a:pt x="1717" y="4372"/>
                </a:cubicBezTo>
                <a:cubicBezTo>
                  <a:pt x="1717" y="4372"/>
                  <a:pt x="1717" y="4372"/>
                  <a:pt x="1743" y="4372"/>
                </a:cubicBezTo>
                <a:cubicBezTo>
                  <a:pt x="1770" y="4372"/>
                  <a:pt x="1796" y="4346"/>
                  <a:pt x="1824" y="4319"/>
                </a:cubicBezTo>
                <a:cubicBezTo>
                  <a:pt x="1824" y="4319"/>
                  <a:pt x="1824" y="4265"/>
                  <a:pt x="1824" y="4292"/>
                </a:cubicBezTo>
                <a:cubicBezTo>
                  <a:pt x="1850" y="4292"/>
                  <a:pt x="1850" y="4292"/>
                  <a:pt x="1850" y="4292"/>
                </a:cubicBezTo>
                <a:cubicBezTo>
                  <a:pt x="1850" y="4292"/>
                  <a:pt x="1850" y="4265"/>
                  <a:pt x="1877" y="4265"/>
                </a:cubicBezTo>
                <a:cubicBezTo>
                  <a:pt x="1877" y="4265"/>
                  <a:pt x="1877" y="4238"/>
                  <a:pt x="1904" y="4212"/>
                </a:cubicBezTo>
                <a:cubicBezTo>
                  <a:pt x="1904" y="4184"/>
                  <a:pt x="1904" y="4184"/>
                  <a:pt x="1904" y="4184"/>
                </a:cubicBezTo>
                <a:cubicBezTo>
                  <a:pt x="1931" y="4158"/>
                  <a:pt x="1931" y="4158"/>
                  <a:pt x="1931" y="4158"/>
                </a:cubicBezTo>
                <a:cubicBezTo>
                  <a:pt x="1904" y="4158"/>
                  <a:pt x="1904" y="4158"/>
                  <a:pt x="1904" y="4158"/>
                </a:cubicBezTo>
                <a:cubicBezTo>
                  <a:pt x="1904" y="4184"/>
                  <a:pt x="1877" y="4184"/>
                  <a:pt x="1877" y="4184"/>
                </a:cubicBezTo>
                <a:close/>
                <a:moveTo>
                  <a:pt x="2709" y="5230"/>
                </a:moveTo>
                <a:lnTo>
                  <a:pt x="2709" y="5230"/>
                </a:lnTo>
                <a:cubicBezTo>
                  <a:pt x="2709" y="5230"/>
                  <a:pt x="2709" y="5230"/>
                  <a:pt x="2735" y="5204"/>
                </a:cubicBezTo>
                <a:cubicBezTo>
                  <a:pt x="2735" y="5204"/>
                  <a:pt x="2735" y="5204"/>
                  <a:pt x="2735" y="5177"/>
                </a:cubicBezTo>
                <a:cubicBezTo>
                  <a:pt x="2762" y="5177"/>
                  <a:pt x="2762" y="5177"/>
                  <a:pt x="2762" y="5177"/>
                </a:cubicBezTo>
                <a:cubicBezTo>
                  <a:pt x="2789" y="5177"/>
                  <a:pt x="2789" y="5204"/>
                  <a:pt x="2789" y="5204"/>
                </a:cubicBezTo>
                <a:lnTo>
                  <a:pt x="2789" y="5230"/>
                </a:lnTo>
                <a:cubicBezTo>
                  <a:pt x="2789" y="5230"/>
                  <a:pt x="2789" y="5230"/>
                  <a:pt x="2762" y="5230"/>
                </a:cubicBezTo>
                <a:cubicBezTo>
                  <a:pt x="2762" y="5230"/>
                  <a:pt x="2762" y="5257"/>
                  <a:pt x="2735" y="5257"/>
                </a:cubicBezTo>
                <a:lnTo>
                  <a:pt x="2709" y="5230"/>
                </a:lnTo>
                <a:close/>
                <a:moveTo>
                  <a:pt x="2869" y="4935"/>
                </a:moveTo>
                <a:lnTo>
                  <a:pt x="2869" y="4935"/>
                </a:lnTo>
                <a:cubicBezTo>
                  <a:pt x="2869" y="4935"/>
                  <a:pt x="2869" y="4963"/>
                  <a:pt x="2843" y="4963"/>
                </a:cubicBezTo>
                <a:lnTo>
                  <a:pt x="2869" y="4963"/>
                </a:lnTo>
                <a:cubicBezTo>
                  <a:pt x="2869" y="4963"/>
                  <a:pt x="2869" y="4963"/>
                  <a:pt x="2843" y="4963"/>
                </a:cubicBezTo>
                <a:lnTo>
                  <a:pt x="2869" y="4989"/>
                </a:lnTo>
                <a:cubicBezTo>
                  <a:pt x="2869" y="4989"/>
                  <a:pt x="2869" y="5016"/>
                  <a:pt x="2843" y="5016"/>
                </a:cubicBezTo>
                <a:cubicBezTo>
                  <a:pt x="2843" y="5016"/>
                  <a:pt x="2869" y="5016"/>
                  <a:pt x="2843" y="5016"/>
                </a:cubicBezTo>
                <a:lnTo>
                  <a:pt x="2843" y="5042"/>
                </a:lnTo>
                <a:cubicBezTo>
                  <a:pt x="2843" y="5042"/>
                  <a:pt x="2843" y="5042"/>
                  <a:pt x="2843" y="5070"/>
                </a:cubicBezTo>
                <a:cubicBezTo>
                  <a:pt x="2843" y="5070"/>
                  <a:pt x="2843" y="5097"/>
                  <a:pt x="2843" y="5123"/>
                </a:cubicBezTo>
                <a:cubicBezTo>
                  <a:pt x="2843" y="5123"/>
                  <a:pt x="2843" y="5123"/>
                  <a:pt x="2869" y="5123"/>
                </a:cubicBezTo>
                <a:cubicBezTo>
                  <a:pt x="2869" y="5123"/>
                  <a:pt x="2869" y="5123"/>
                  <a:pt x="2869" y="5150"/>
                </a:cubicBezTo>
                <a:cubicBezTo>
                  <a:pt x="2869" y="5177"/>
                  <a:pt x="2869" y="5150"/>
                  <a:pt x="2843" y="5123"/>
                </a:cubicBezTo>
                <a:cubicBezTo>
                  <a:pt x="2843" y="5123"/>
                  <a:pt x="2843" y="5123"/>
                  <a:pt x="2843" y="5150"/>
                </a:cubicBezTo>
                <a:cubicBezTo>
                  <a:pt x="2843" y="5150"/>
                  <a:pt x="2843" y="5177"/>
                  <a:pt x="2816" y="5177"/>
                </a:cubicBezTo>
                <a:cubicBezTo>
                  <a:pt x="2816" y="5177"/>
                  <a:pt x="2816" y="5123"/>
                  <a:pt x="2816" y="5097"/>
                </a:cubicBezTo>
                <a:cubicBezTo>
                  <a:pt x="2789" y="5097"/>
                  <a:pt x="2816" y="5097"/>
                  <a:pt x="2816" y="5097"/>
                </a:cubicBezTo>
                <a:cubicBezTo>
                  <a:pt x="2843" y="5070"/>
                  <a:pt x="2816" y="5042"/>
                  <a:pt x="2816" y="5042"/>
                </a:cubicBezTo>
                <a:lnTo>
                  <a:pt x="2843" y="5042"/>
                </a:lnTo>
                <a:lnTo>
                  <a:pt x="2843" y="5016"/>
                </a:lnTo>
                <a:lnTo>
                  <a:pt x="2843" y="4989"/>
                </a:lnTo>
                <a:cubicBezTo>
                  <a:pt x="2843" y="4989"/>
                  <a:pt x="2843" y="4989"/>
                  <a:pt x="2816" y="4989"/>
                </a:cubicBezTo>
                <a:cubicBezTo>
                  <a:pt x="2816" y="4963"/>
                  <a:pt x="2843" y="4935"/>
                  <a:pt x="2843" y="4935"/>
                </a:cubicBezTo>
                <a:lnTo>
                  <a:pt x="2869" y="4935"/>
                </a:lnTo>
                <a:close/>
                <a:moveTo>
                  <a:pt x="2897" y="4775"/>
                </a:moveTo>
                <a:lnTo>
                  <a:pt x="2897" y="4775"/>
                </a:lnTo>
                <a:cubicBezTo>
                  <a:pt x="2897" y="4775"/>
                  <a:pt x="2897" y="4748"/>
                  <a:pt x="2923" y="4748"/>
                </a:cubicBezTo>
                <a:cubicBezTo>
                  <a:pt x="2950" y="4748"/>
                  <a:pt x="2950" y="4748"/>
                  <a:pt x="2950" y="4748"/>
                </a:cubicBezTo>
                <a:lnTo>
                  <a:pt x="2976" y="4721"/>
                </a:lnTo>
                <a:cubicBezTo>
                  <a:pt x="2976" y="4748"/>
                  <a:pt x="2923" y="4801"/>
                  <a:pt x="2923" y="4801"/>
                </a:cubicBezTo>
                <a:cubicBezTo>
                  <a:pt x="2923" y="4801"/>
                  <a:pt x="2923" y="4801"/>
                  <a:pt x="2897" y="4801"/>
                </a:cubicBezTo>
                <a:lnTo>
                  <a:pt x="2897" y="4775"/>
                </a:lnTo>
                <a:close/>
                <a:moveTo>
                  <a:pt x="2869" y="4641"/>
                </a:moveTo>
                <a:lnTo>
                  <a:pt x="2869" y="4641"/>
                </a:lnTo>
                <a:lnTo>
                  <a:pt x="2897" y="4613"/>
                </a:lnTo>
                <a:cubicBezTo>
                  <a:pt x="2897" y="4587"/>
                  <a:pt x="2897" y="4587"/>
                  <a:pt x="2897" y="4587"/>
                </a:cubicBezTo>
                <a:lnTo>
                  <a:pt x="2869" y="4587"/>
                </a:lnTo>
                <a:cubicBezTo>
                  <a:pt x="2897" y="4560"/>
                  <a:pt x="2897" y="4560"/>
                  <a:pt x="2897" y="4560"/>
                </a:cubicBezTo>
                <a:lnTo>
                  <a:pt x="2923" y="4560"/>
                </a:lnTo>
                <a:lnTo>
                  <a:pt x="3004" y="4479"/>
                </a:lnTo>
                <a:lnTo>
                  <a:pt x="3004" y="4453"/>
                </a:lnTo>
                <a:cubicBezTo>
                  <a:pt x="3004" y="4453"/>
                  <a:pt x="3031" y="4453"/>
                  <a:pt x="3057" y="4453"/>
                </a:cubicBezTo>
                <a:cubicBezTo>
                  <a:pt x="3057" y="4453"/>
                  <a:pt x="3084" y="4453"/>
                  <a:pt x="3057" y="4453"/>
                </a:cubicBezTo>
                <a:cubicBezTo>
                  <a:pt x="3057" y="4479"/>
                  <a:pt x="3004" y="4506"/>
                  <a:pt x="3031" y="4506"/>
                </a:cubicBezTo>
                <a:cubicBezTo>
                  <a:pt x="3031" y="4506"/>
                  <a:pt x="3031" y="4506"/>
                  <a:pt x="3004" y="4534"/>
                </a:cubicBezTo>
                <a:cubicBezTo>
                  <a:pt x="2976" y="4534"/>
                  <a:pt x="2976" y="4560"/>
                  <a:pt x="2976" y="4587"/>
                </a:cubicBezTo>
                <a:cubicBezTo>
                  <a:pt x="2976" y="4587"/>
                  <a:pt x="2976" y="4587"/>
                  <a:pt x="2950" y="4587"/>
                </a:cubicBezTo>
                <a:cubicBezTo>
                  <a:pt x="2923" y="4587"/>
                  <a:pt x="2897" y="4641"/>
                  <a:pt x="2897" y="4641"/>
                </a:cubicBezTo>
                <a:cubicBezTo>
                  <a:pt x="2869" y="4641"/>
                  <a:pt x="2869" y="4641"/>
                  <a:pt x="2869" y="4641"/>
                </a:cubicBezTo>
                <a:close/>
                <a:moveTo>
                  <a:pt x="2118" y="3621"/>
                </a:moveTo>
                <a:lnTo>
                  <a:pt x="2118" y="3621"/>
                </a:lnTo>
                <a:cubicBezTo>
                  <a:pt x="2146" y="3595"/>
                  <a:pt x="2118" y="3568"/>
                  <a:pt x="2146" y="3541"/>
                </a:cubicBezTo>
                <a:lnTo>
                  <a:pt x="2118" y="3514"/>
                </a:lnTo>
                <a:cubicBezTo>
                  <a:pt x="2118" y="3514"/>
                  <a:pt x="2092" y="3514"/>
                  <a:pt x="2118" y="3514"/>
                </a:cubicBezTo>
                <a:cubicBezTo>
                  <a:pt x="2118" y="3514"/>
                  <a:pt x="2146" y="3514"/>
                  <a:pt x="2146" y="3487"/>
                </a:cubicBezTo>
                <a:lnTo>
                  <a:pt x="2118" y="3461"/>
                </a:lnTo>
                <a:cubicBezTo>
                  <a:pt x="2118" y="3461"/>
                  <a:pt x="2092" y="3461"/>
                  <a:pt x="2092" y="3433"/>
                </a:cubicBezTo>
                <a:cubicBezTo>
                  <a:pt x="2092" y="3433"/>
                  <a:pt x="2065" y="3407"/>
                  <a:pt x="2038" y="3407"/>
                </a:cubicBezTo>
                <a:cubicBezTo>
                  <a:pt x="2038" y="3407"/>
                  <a:pt x="2038" y="3461"/>
                  <a:pt x="2038" y="3433"/>
                </a:cubicBezTo>
                <a:cubicBezTo>
                  <a:pt x="2038" y="3433"/>
                  <a:pt x="2038" y="3407"/>
                  <a:pt x="2011" y="3433"/>
                </a:cubicBezTo>
                <a:cubicBezTo>
                  <a:pt x="1984" y="3433"/>
                  <a:pt x="1984" y="3461"/>
                  <a:pt x="1984" y="3461"/>
                </a:cubicBezTo>
                <a:cubicBezTo>
                  <a:pt x="1984" y="3461"/>
                  <a:pt x="1984" y="3461"/>
                  <a:pt x="1958" y="3487"/>
                </a:cubicBezTo>
                <a:lnTo>
                  <a:pt x="1931" y="3487"/>
                </a:lnTo>
                <a:cubicBezTo>
                  <a:pt x="1931" y="3514"/>
                  <a:pt x="1931" y="3514"/>
                  <a:pt x="1931" y="3514"/>
                </a:cubicBezTo>
                <a:lnTo>
                  <a:pt x="1904" y="3514"/>
                </a:lnTo>
                <a:cubicBezTo>
                  <a:pt x="1931" y="3541"/>
                  <a:pt x="1984" y="3595"/>
                  <a:pt x="1984" y="3595"/>
                </a:cubicBezTo>
                <a:cubicBezTo>
                  <a:pt x="2011" y="3595"/>
                  <a:pt x="1984" y="3621"/>
                  <a:pt x="2011" y="3648"/>
                </a:cubicBezTo>
                <a:lnTo>
                  <a:pt x="2038" y="3648"/>
                </a:lnTo>
                <a:cubicBezTo>
                  <a:pt x="2065" y="3648"/>
                  <a:pt x="2038" y="3675"/>
                  <a:pt x="2065" y="3675"/>
                </a:cubicBezTo>
                <a:cubicBezTo>
                  <a:pt x="2092" y="3675"/>
                  <a:pt x="2092" y="3648"/>
                  <a:pt x="2092" y="3648"/>
                </a:cubicBezTo>
                <a:cubicBezTo>
                  <a:pt x="2092" y="3648"/>
                  <a:pt x="2092" y="3648"/>
                  <a:pt x="2092" y="3621"/>
                </a:cubicBezTo>
                <a:lnTo>
                  <a:pt x="2118" y="3621"/>
                </a:lnTo>
                <a:close/>
                <a:moveTo>
                  <a:pt x="2280" y="3783"/>
                </a:moveTo>
                <a:lnTo>
                  <a:pt x="2280" y="3783"/>
                </a:lnTo>
                <a:lnTo>
                  <a:pt x="2280" y="3809"/>
                </a:lnTo>
                <a:cubicBezTo>
                  <a:pt x="2253" y="3809"/>
                  <a:pt x="2226" y="3809"/>
                  <a:pt x="2226" y="3783"/>
                </a:cubicBezTo>
                <a:cubicBezTo>
                  <a:pt x="2199" y="3783"/>
                  <a:pt x="2172" y="3755"/>
                  <a:pt x="2199" y="3729"/>
                </a:cubicBezTo>
                <a:cubicBezTo>
                  <a:pt x="2199" y="3702"/>
                  <a:pt x="2226" y="3702"/>
                  <a:pt x="2253" y="3702"/>
                </a:cubicBezTo>
                <a:lnTo>
                  <a:pt x="2226" y="3675"/>
                </a:lnTo>
                <a:cubicBezTo>
                  <a:pt x="2226" y="3675"/>
                  <a:pt x="2280" y="3648"/>
                  <a:pt x="2280" y="3675"/>
                </a:cubicBezTo>
                <a:cubicBezTo>
                  <a:pt x="2306" y="3675"/>
                  <a:pt x="2280" y="3755"/>
                  <a:pt x="2280" y="3755"/>
                </a:cubicBezTo>
                <a:cubicBezTo>
                  <a:pt x="2280" y="3783"/>
                  <a:pt x="2280" y="3783"/>
                  <a:pt x="2280" y="3783"/>
                </a:cubicBezTo>
                <a:close/>
                <a:moveTo>
                  <a:pt x="2146" y="3862"/>
                </a:moveTo>
                <a:lnTo>
                  <a:pt x="2146" y="3862"/>
                </a:lnTo>
                <a:cubicBezTo>
                  <a:pt x="2146" y="3862"/>
                  <a:pt x="2172" y="3836"/>
                  <a:pt x="2172" y="3862"/>
                </a:cubicBezTo>
                <a:lnTo>
                  <a:pt x="2172" y="3890"/>
                </a:lnTo>
                <a:cubicBezTo>
                  <a:pt x="2146" y="3916"/>
                  <a:pt x="2146" y="3916"/>
                  <a:pt x="2146" y="3890"/>
                </a:cubicBezTo>
                <a:lnTo>
                  <a:pt x="2118" y="3890"/>
                </a:lnTo>
                <a:cubicBezTo>
                  <a:pt x="2118" y="3890"/>
                  <a:pt x="2092" y="3890"/>
                  <a:pt x="2092" y="3862"/>
                </a:cubicBezTo>
                <a:cubicBezTo>
                  <a:pt x="2118" y="3862"/>
                  <a:pt x="2118" y="3862"/>
                  <a:pt x="2118" y="3862"/>
                </a:cubicBezTo>
                <a:cubicBezTo>
                  <a:pt x="2118" y="3836"/>
                  <a:pt x="2092" y="3836"/>
                  <a:pt x="2092" y="3836"/>
                </a:cubicBezTo>
                <a:lnTo>
                  <a:pt x="2118" y="3836"/>
                </a:lnTo>
                <a:cubicBezTo>
                  <a:pt x="2118" y="3836"/>
                  <a:pt x="2118" y="3862"/>
                  <a:pt x="2146" y="3862"/>
                </a:cubicBezTo>
                <a:close/>
                <a:moveTo>
                  <a:pt x="1743" y="3433"/>
                </a:moveTo>
                <a:lnTo>
                  <a:pt x="1743" y="3433"/>
                </a:lnTo>
                <a:cubicBezTo>
                  <a:pt x="1743" y="3433"/>
                  <a:pt x="1743" y="3433"/>
                  <a:pt x="1743" y="3407"/>
                </a:cubicBezTo>
                <a:cubicBezTo>
                  <a:pt x="1770" y="3407"/>
                  <a:pt x="1796" y="3407"/>
                  <a:pt x="1796" y="3407"/>
                </a:cubicBezTo>
                <a:cubicBezTo>
                  <a:pt x="1796" y="3380"/>
                  <a:pt x="1824" y="3380"/>
                  <a:pt x="1850" y="3380"/>
                </a:cubicBezTo>
                <a:cubicBezTo>
                  <a:pt x="1877" y="3380"/>
                  <a:pt x="1877" y="3407"/>
                  <a:pt x="1877" y="3407"/>
                </a:cubicBezTo>
                <a:cubicBezTo>
                  <a:pt x="1877" y="3407"/>
                  <a:pt x="1877" y="3407"/>
                  <a:pt x="1877" y="3433"/>
                </a:cubicBezTo>
                <a:cubicBezTo>
                  <a:pt x="1877" y="3433"/>
                  <a:pt x="1904" y="3433"/>
                  <a:pt x="1904" y="3461"/>
                </a:cubicBezTo>
                <a:cubicBezTo>
                  <a:pt x="1904" y="3461"/>
                  <a:pt x="1904" y="3433"/>
                  <a:pt x="1877" y="3433"/>
                </a:cubicBezTo>
                <a:cubicBezTo>
                  <a:pt x="1850" y="3433"/>
                  <a:pt x="1824" y="3433"/>
                  <a:pt x="1824" y="3433"/>
                </a:cubicBezTo>
                <a:cubicBezTo>
                  <a:pt x="1796" y="3407"/>
                  <a:pt x="1770" y="3461"/>
                  <a:pt x="1770" y="3461"/>
                </a:cubicBezTo>
                <a:cubicBezTo>
                  <a:pt x="1743" y="3461"/>
                  <a:pt x="1743" y="3461"/>
                  <a:pt x="1743" y="3461"/>
                </a:cubicBezTo>
                <a:cubicBezTo>
                  <a:pt x="1743" y="3433"/>
                  <a:pt x="1743" y="3433"/>
                  <a:pt x="1743" y="3433"/>
                </a:cubicBezTo>
                <a:close/>
                <a:moveTo>
                  <a:pt x="2360" y="2817"/>
                </a:moveTo>
                <a:lnTo>
                  <a:pt x="2360" y="2817"/>
                </a:lnTo>
                <a:cubicBezTo>
                  <a:pt x="2333" y="2817"/>
                  <a:pt x="2333" y="2817"/>
                  <a:pt x="2333" y="2790"/>
                </a:cubicBezTo>
                <a:lnTo>
                  <a:pt x="2333" y="2763"/>
                </a:lnTo>
                <a:cubicBezTo>
                  <a:pt x="2333" y="2763"/>
                  <a:pt x="2333" y="2763"/>
                  <a:pt x="2333" y="2736"/>
                </a:cubicBezTo>
                <a:lnTo>
                  <a:pt x="2333" y="2656"/>
                </a:lnTo>
                <a:cubicBezTo>
                  <a:pt x="2333" y="2629"/>
                  <a:pt x="2360" y="2603"/>
                  <a:pt x="2360" y="2575"/>
                </a:cubicBezTo>
                <a:cubicBezTo>
                  <a:pt x="2360" y="2575"/>
                  <a:pt x="2413" y="2603"/>
                  <a:pt x="2413" y="2575"/>
                </a:cubicBezTo>
                <a:cubicBezTo>
                  <a:pt x="2413" y="2575"/>
                  <a:pt x="2413" y="2575"/>
                  <a:pt x="2413" y="2548"/>
                </a:cubicBezTo>
                <a:cubicBezTo>
                  <a:pt x="2387" y="2548"/>
                  <a:pt x="2413" y="2548"/>
                  <a:pt x="2387" y="2548"/>
                </a:cubicBezTo>
                <a:cubicBezTo>
                  <a:pt x="2387" y="2522"/>
                  <a:pt x="2387" y="2522"/>
                  <a:pt x="2387" y="2522"/>
                </a:cubicBezTo>
                <a:cubicBezTo>
                  <a:pt x="2387" y="2522"/>
                  <a:pt x="2413" y="2522"/>
                  <a:pt x="2440" y="2522"/>
                </a:cubicBezTo>
                <a:cubicBezTo>
                  <a:pt x="2440" y="2495"/>
                  <a:pt x="2413" y="2495"/>
                  <a:pt x="2413" y="2468"/>
                </a:cubicBezTo>
                <a:lnTo>
                  <a:pt x="2440" y="2468"/>
                </a:lnTo>
                <a:cubicBezTo>
                  <a:pt x="2440" y="2441"/>
                  <a:pt x="2413" y="2388"/>
                  <a:pt x="2440" y="2415"/>
                </a:cubicBezTo>
                <a:cubicBezTo>
                  <a:pt x="2440" y="2415"/>
                  <a:pt x="2440" y="2415"/>
                  <a:pt x="2440" y="2388"/>
                </a:cubicBezTo>
                <a:cubicBezTo>
                  <a:pt x="2440" y="2361"/>
                  <a:pt x="2440" y="2361"/>
                  <a:pt x="2440" y="2334"/>
                </a:cubicBezTo>
                <a:lnTo>
                  <a:pt x="2468" y="2334"/>
                </a:lnTo>
                <a:cubicBezTo>
                  <a:pt x="2468" y="2334"/>
                  <a:pt x="2468" y="2307"/>
                  <a:pt x="2468" y="2334"/>
                </a:cubicBezTo>
                <a:cubicBezTo>
                  <a:pt x="2468" y="2334"/>
                  <a:pt x="2468" y="2361"/>
                  <a:pt x="2468" y="2388"/>
                </a:cubicBezTo>
                <a:lnTo>
                  <a:pt x="2468" y="2415"/>
                </a:lnTo>
                <a:lnTo>
                  <a:pt x="2468" y="2441"/>
                </a:lnTo>
                <a:cubicBezTo>
                  <a:pt x="2440" y="2468"/>
                  <a:pt x="2440" y="2495"/>
                  <a:pt x="2440" y="2495"/>
                </a:cubicBezTo>
                <a:cubicBezTo>
                  <a:pt x="2440" y="2495"/>
                  <a:pt x="2440" y="2495"/>
                  <a:pt x="2440" y="2522"/>
                </a:cubicBezTo>
                <a:cubicBezTo>
                  <a:pt x="2440" y="2522"/>
                  <a:pt x="2440" y="2575"/>
                  <a:pt x="2413" y="2603"/>
                </a:cubicBezTo>
                <a:lnTo>
                  <a:pt x="2387" y="2629"/>
                </a:lnTo>
                <a:cubicBezTo>
                  <a:pt x="2387" y="2656"/>
                  <a:pt x="2413" y="2682"/>
                  <a:pt x="2413" y="2682"/>
                </a:cubicBezTo>
                <a:cubicBezTo>
                  <a:pt x="2413" y="2710"/>
                  <a:pt x="2413" y="2736"/>
                  <a:pt x="2413" y="2736"/>
                </a:cubicBezTo>
                <a:lnTo>
                  <a:pt x="2440" y="2790"/>
                </a:lnTo>
                <a:cubicBezTo>
                  <a:pt x="2413" y="2817"/>
                  <a:pt x="2387" y="2844"/>
                  <a:pt x="2360" y="2844"/>
                </a:cubicBezTo>
                <a:lnTo>
                  <a:pt x="2360" y="2817"/>
                </a:lnTo>
                <a:close/>
                <a:moveTo>
                  <a:pt x="2440" y="2978"/>
                </a:moveTo>
                <a:lnTo>
                  <a:pt x="2440" y="2978"/>
                </a:lnTo>
                <a:lnTo>
                  <a:pt x="2440" y="2951"/>
                </a:lnTo>
                <a:cubicBezTo>
                  <a:pt x="2440" y="2951"/>
                  <a:pt x="2413" y="2924"/>
                  <a:pt x="2413" y="2897"/>
                </a:cubicBezTo>
                <a:cubicBezTo>
                  <a:pt x="2387" y="2897"/>
                  <a:pt x="2413" y="2870"/>
                  <a:pt x="2413" y="2870"/>
                </a:cubicBezTo>
                <a:cubicBezTo>
                  <a:pt x="2413" y="2870"/>
                  <a:pt x="2440" y="2870"/>
                  <a:pt x="2468" y="2870"/>
                </a:cubicBezTo>
                <a:cubicBezTo>
                  <a:pt x="2494" y="2897"/>
                  <a:pt x="2521" y="2924"/>
                  <a:pt x="2521" y="2924"/>
                </a:cubicBezTo>
                <a:cubicBezTo>
                  <a:pt x="2521" y="2924"/>
                  <a:pt x="2521" y="2924"/>
                  <a:pt x="2494" y="2951"/>
                </a:cubicBezTo>
                <a:cubicBezTo>
                  <a:pt x="2494" y="2978"/>
                  <a:pt x="2468" y="2978"/>
                  <a:pt x="2440" y="2978"/>
                </a:cubicBezTo>
                <a:close/>
                <a:moveTo>
                  <a:pt x="2146" y="3219"/>
                </a:moveTo>
                <a:lnTo>
                  <a:pt x="2146" y="3219"/>
                </a:lnTo>
                <a:lnTo>
                  <a:pt x="2172" y="3219"/>
                </a:lnTo>
                <a:cubicBezTo>
                  <a:pt x="2172" y="3219"/>
                  <a:pt x="2172" y="3192"/>
                  <a:pt x="2199" y="3192"/>
                </a:cubicBezTo>
                <a:lnTo>
                  <a:pt x="2226" y="3219"/>
                </a:lnTo>
                <a:cubicBezTo>
                  <a:pt x="2226" y="3219"/>
                  <a:pt x="2226" y="3219"/>
                  <a:pt x="2199" y="3219"/>
                </a:cubicBezTo>
                <a:cubicBezTo>
                  <a:pt x="2199" y="3246"/>
                  <a:pt x="2199" y="3246"/>
                  <a:pt x="2199" y="3246"/>
                </a:cubicBezTo>
                <a:cubicBezTo>
                  <a:pt x="2199" y="3273"/>
                  <a:pt x="2172" y="3273"/>
                  <a:pt x="2172" y="3273"/>
                </a:cubicBezTo>
                <a:cubicBezTo>
                  <a:pt x="2146" y="3246"/>
                  <a:pt x="2146" y="3246"/>
                  <a:pt x="2146" y="3246"/>
                </a:cubicBezTo>
                <a:lnTo>
                  <a:pt x="2146" y="3219"/>
                </a:lnTo>
                <a:close/>
                <a:moveTo>
                  <a:pt x="2199" y="2682"/>
                </a:moveTo>
                <a:lnTo>
                  <a:pt x="2199" y="2682"/>
                </a:lnTo>
                <a:cubicBezTo>
                  <a:pt x="2199" y="2682"/>
                  <a:pt x="2199" y="2710"/>
                  <a:pt x="2199" y="2736"/>
                </a:cubicBezTo>
                <a:cubicBezTo>
                  <a:pt x="2199" y="2736"/>
                  <a:pt x="2226" y="2710"/>
                  <a:pt x="2253" y="2710"/>
                </a:cubicBezTo>
                <a:cubicBezTo>
                  <a:pt x="2280" y="2682"/>
                  <a:pt x="2280" y="2710"/>
                  <a:pt x="2280" y="2736"/>
                </a:cubicBezTo>
                <a:cubicBezTo>
                  <a:pt x="2306" y="2736"/>
                  <a:pt x="2280" y="2763"/>
                  <a:pt x="2253" y="2763"/>
                </a:cubicBezTo>
                <a:cubicBezTo>
                  <a:pt x="2253" y="2763"/>
                  <a:pt x="2280" y="2817"/>
                  <a:pt x="2280" y="2844"/>
                </a:cubicBezTo>
                <a:cubicBezTo>
                  <a:pt x="2306" y="2844"/>
                  <a:pt x="2306" y="2844"/>
                  <a:pt x="2306" y="2844"/>
                </a:cubicBezTo>
                <a:cubicBezTo>
                  <a:pt x="2306" y="2870"/>
                  <a:pt x="2306" y="2870"/>
                  <a:pt x="2306" y="2870"/>
                </a:cubicBezTo>
                <a:cubicBezTo>
                  <a:pt x="2306" y="2870"/>
                  <a:pt x="2280" y="2870"/>
                  <a:pt x="2280" y="2897"/>
                </a:cubicBezTo>
                <a:cubicBezTo>
                  <a:pt x="2253" y="2897"/>
                  <a:pt x="2226" y="2924"/>
                  <a:pt x="2226" y="2924"/>
                </a:cubicBezTo>
                <a:cubicBezTo>
                  <a:pt x="2226" y="2924"/>
                  <a:pt x="2280" y="2897"/>
                  <a:pt x="2306" y="2897"/>
                </a:cubicBezTo>
                <a:cubicBezTo>
                  <a:pt x="2333" y="2897"/>
                  <a:pt x="2333" y="2897"/>
                  <a:pt x="2360" y="2897"/>
                </a:cubicBezTo>
                <a:cubicBezTo>
                  <a:pt x="2387" y="2897"/>
                  <a:pt x="2360" y="2924"/>
                  <a:pt x="2360" y="2924"/>
                </a:cubicBezTo>
                <a:lnTo>
                  <a:pt x="2387" y="2924"/>
                </a:lnTo>
                <a:lnTo>
                  <a:pt x="2333" y="2978"/>
                </a:lnTo>
                <a:cubicBezTo>
                  <a:pt x="2306" y="2978"/>
                  <a:pt x="2333" y="2978"/>
                  <a:pt x="2333" y="2978"/>
                </a:cubicBezTo>
                <a:cubicBezTo>
                  <a:pt x="2360" y="2978"/>
                  <a:pt x="2360" y="2978"/>
                  <a:pt x="2360" y="2978"/>
                </a:cubicBezTo>
                <a:cubicBezTo>
                  <a:pt x="2387" y="2978"/>
                  <a:pt x="2387" y="2951"/>
                  <a:pt x="2413" y="2951"/>
                </a:cubicBezTo>
                <a:cubicBezTo>
                  <a:pt x="2413" y="2951"/>
                  <a:pt x="2413" y="2978"/>
                  <a:pt x="2440" y="2978"/>
                </a:cubicBezTo>
                <a:cubicBezTo>
                  <a:pt x="2440" y="2978"/>
                  <a:pt x="2440" y="2978"/>
                  <a:pt x="2468" y="2978"/>
                </a:cubicBezTo>
                <a:lnTo>
                  <a:pt x="2468" y="3004"/>
                </a:lnTo>
                <a:cubicBezTo>
                  <a:pt x="2494" y="3004"/>
                  <a:pt x="2494" y="3004"/>
                  <a:pt x="2494" y="3004"/>
                </a:cubicBezTo>
                <a:cubicBezTo>
                  <a:pt x="2521" y="2978"/>
                  <a:pt x="2521" y="3004"/>
                  <a:pt x="2521" y="3004"/>
                </a:cubicBezTo>
                <a:lnTo>
                  <a:pt x="2521" y="3032"/>
                </a:lnTo>
                <a:cubicBezTo>
                  <a:pt x="2521" y="3058"/>
                  <a:pt x="2547" y="3032"/>
                  <a:pt x="2547" y="3058"/>
                </a:cubicBezTo>
                <a:cubicBezTo>
                  <a:pt x="2575" y="3058"/>
                  <a:pt x="2575" y="3032"/>
                  <a:pt x="2575" y="3032"/>
                </a:cubicBezTo>
                <a:cubicBezTo>
                  <a:pt x="2575" y="3032"/>
                  <a:pt x="2575" y="3032"/>
                  <a:pt x="2601" y="3032"/>
                </a:cubicBezTo>
                <a:cubicBezTo>
                  <a:pt x="2601" y="3032"/>
                  <a:pt x="2601" y="3004"/>
                  <a:pt x="2628" y="3004"/>
                </a:cubicBezTo>
                <a:cubicBezTo>
                  <a:pt x="2655" y="3004"/>
                  <a:pt x="2655" y="2978"/>
                  <a:pt x="2682" y="2978"/>
                </a:cubicBezTo>
                <a:lnTo>
                  <a:pt x="2735" y="2978"/>
                </a:lnTo>
                <a:cubicBezTo>
                  <a:pt x="2735" y="2978"/>
                  <a:pt x="2735" y="2978"/>
                  <a:pt x="2735" y="3004"/>
                </a:cubicBezTo>
                <a:cubicBezTo>
                  <a:pt x="2709" y="3004"/>
                  <a:pt x="2816" y="3004"/>
                  <a:pt x="2816" y="3004"/>
                </a:cubicBezTo>
                <a:lnTo>
                  <a:pt x="2816" y="3032"/>
                </a:lnTo>
                <a:cubicBezTo>
                  <a:pt x="2789" y="3058"/>
                  <a:pt x="2816" y="3085"/>
                  <a:pt x="2789" y="3111"/>
                </a:cubicBezTo>
                <a:lnTo>
                  <a:pt x="2682" y="3192"/>
                </a:lnTo>
                <a:cubicBezTo>
                  <a:pt x="2655" y="3192"/>
                  <a:pt x="2655" y="3166"/>
                  <a:pt x="2628" y="3166"/>
                </a:cubicBezTo>
                <a:cubicBezTo>
                  <a:pt x="2628" y="3166"/>
                  <a:pt x="2628" y="3166"/>
                  <a:pt x="2655" y="3192"/>
                </a:cubicBezTo>
                <a:lnTo>
                  <a:pt x="2655" y="3246"/>
                </a:lnTo>
                <a:cubicBezTo>
                  <a:pt x="2628" y="3246"/>
                  <a:pt x="2628" y="3246"/>
                  <a:pt x="2628" y="3246"/>
                </a:cubicBezTo>
                <a:cubicBezTo>
                  <a:pt x="2655" y="3273"/>
                  <a:pt x="2628" y="3299"/>
                  <a:pt x="2628" y="3299"/>
                </a:cubicBezTo>
                <a:cubicBezTo>
                  <a:pt x="2601" y="3326"/>
                  <a:pt x="2601" y="3299"/>
                  <a:pt x="2601" y="3299"/>
                </a:cubicBezTo>
                <a:cubicBezTo>
                  <a:pt x="2575" y="3299"/>
                  <a:pt x="2575" y="3353"/>
                  <a:pt x="2575" y="3353"/>
                </a:cubicBezTo>
                <a:lnTo>
                  <a:pt x="2547" y="3353"/>
                </a:lnTo>
                <a:cubicBezTo>
                  <a:pt x="2547" y="3380"/>
                  <a:pt x="2547" y="3380"/>
                  <a:pt x="2547" y="3380"/>
                </a:cubicBezTo>
                <a:lnTo>
                  <a:pt x="2521" y="3407"/>
                </a:lnTo>
                <a:cubicBezTo>
                  <a:pt x="2521" y="3407"/>
                  <a:pt x="2521" y="3407"/>
                  <a:pt x="2521" y="3433"/>
                </a:cubicBezTo>
                <a:cubicBezTo>
                  <a:pt x="2521" y="3433"/>
                  <a:pt x="2521" y="3433"/>
                  <a:pt x="2494" y="3433"/>
                </a:cubicBezTo>
                <a:cubicBezTo>
                  <a:pt x="2494" y="3461"/>
                  <a:pt x="2468" y="3461"/>
                  <a:pt x="2468" y="3461"/>
                </a:cubicBezTo>
                <a:lnTo>
                  <a:pt x="2413" y="3487"/>
                </a:lnTo>
                <a:cubicBezTo>
                  <a:pt x="2387" y="3487"/>
                  <a:pt x="2413" y="3487"/>
                  <a:pt x="2413" y="3487"/>
                </a:cubicBezTo>
                <a:cubicBezTo>
                  <a:pt x="2413" y="3461"/>
                  <a:pt x="2387" y="3433"/>
                  <a:pt x="2387" y="3433"/>
                </a:cubicBezTo>
                <a:cubicBezTo>
                  <a:pt x="2387" y="3407"/>
                  <a:pt x="2413" y="3380"/>
                  <a:pt x="2413" y="3380"/>
                </a:cubicBezTo>
                <a:cubicBezTo>
                  <a:pt x="2440" y="3380"/>
                  <a:pt x="2413" y="3380"/>
                  <a:pt x="2413" y="3353"/>
                </a:cubicBezTo>
                <a:lnTo>
                  <a:pt x="2413" y="3326"/>
                </a:lnTo>
                <a:lnTo>
                  <a:pt x="2440" y="3326"/>
                </a:lnTo>
                <a:cubicBezTo>
                  <a:pt x="2440" y="3326"/>
                  <a:pt x="2413" y="3299"/>
                  <a:pt x="2413" y="3273"/>
                </a:cubicBezTo>
                <a:lnTo>
                  <a:pt x="2440" y="3273"/>
                </a:lnTo>
                <a:cubicBezTo>
                  <a:pt x="2468" y="3273"/>
                  <a:pt x="2468" y="3273"/>
                  <a:pt x="2468" y="3246"/>
                </a:cubicBezTo>
                <a:cubicBezTo>
                  <a:pt x="2468" y="3246"/>
                  <a:pt x="2468" y="3246"/>
                  <a:pt x="2494" y="3246"/>
                </a:cubicBezTo>
                <a:cubicBezTo>
                  <a:pt x="2494" y="3246"/>
                  <a:pt x="2494" y="3192"/>
                  <a:pt x="2521" y="3192"/>
                </a:cubicBezTo>
                <a:cubicBezTo>
                  <a:pt x="2547" y="3192"/>
                  <a:pt x="2575" y="3192"/>
                  <a:pt x="2575" y="3192"/>
                </a:cubicBezTo>
                <a:lnTo>
                  <a:pt x="2601" y="3139"/>
                </a:lnTo>
                <a:lnTo>
                  <a:pt x="2575" y="3166"/>
                </a:lnTo>
                <a:cubicBezTo>
                  <a:pt x="2547" y="3166"/>
                  <a:pt x="2547" y="3166"/>
                  <a:pt x="2547" y="3166"/>
                </a:cubicBezTo>
                <a:lnTo>
                  <a:pt x="2521" y="3166"/>
                </a:lnTo>
                <a:cubicBezTo>
                  <a:pt x="2521" y="3166"/>
                  <a:pt x="2521" y="3166"/>
                  <a:pt x="2494" y="3166"/>
                </a:cubicBezTo>
                <a:lnTo>
                  <a:pt x="2468" y="3192"/>
                </a:lnTo>
                <a:lnTo>
                  <a:pt x="2440" y="3192"/>
                </a:lnTo>
                <a:lnTo>
                  <a:pt x="2440" y="3166"/>
                </a:lnTo>
                <a:cubicBezTo>
                  <a:pt x="2440" y="3139"/>
                  <a:pt x="2413" y="3111"/>
                  <a:pt x="2413" y="3111"/>
                </a:cubicBezTo>
                <a:cubicBezTo>
                  <a:pt x="2387" y="3085"/>
                  <a:pt x="2387" y="3085"/>
                  <a:pt x="2387" y="3085"/>
                </a:cubicBezTo>
                <a:cubicBezTo>
                  <a:pt x="2387" y="3058"/>
                  <a:pt x="2387" y="3058"/>
                  <a:pt x="2387" y="3058"/>
                </a:cubicBezTo>
                <a:lnTo>
                  <a:pt x="2387" y="3085"/>
                </a:lnTo>
                <a:lnTo>
                  <a:pt x="2387" y="3111"/>
                </a:lnTo>
                <a:lnTo>
                  <a:pt x="2387" y="3166"/>
                </a:lnTo>
                <a:lnTo>
                  <a:pt x="2360" y="3166"/>
                </a:lnTo>
                <a:lnTo>
                  <a:pt x="2360" y="3192"/>
                </a:lnTo>
                <a:cubicBezTo>
                  <a:pt x="2360" y="3219"/>
                  <a:pt x="2360" y="3219"/>
                  <a:pt x="2333" y="3219"/>
                </a:cubicBezTo>
                <a:lnTo>
                  <a:pt x="2333" y="3273"/>
                </a:lnTo>
                <a:cubicBezTo>
                  <a:pt x="2306" y="3246"/>
                  <a:pt x="2306" y="3246"/>
                  <a:pt x="2306" y="3246"/>
                </a:cubicBezTo>
                <a:cubicBezTo>
                  <a:pt x="2306" y="3246"/>
                  <a:pt x="2306" y="3219"/>
                  <a:pt x="2306" y="3192"/>
                </a:cubicBezTo>
                <a:lnTo>
                  <a:pt x="2306" y="3166"/>
                </a:lnTo>
                <a:lnTo>
                  <a:pt x="2306" y="3139"/>
                </a:lnTo>
                <a:lnTo>
                  <a:pt x="2280" y="3139"/>
                </a:lnTo>
                <a:cubicBezTo>
                  <a:pt x="2280" y="3166"/>
                  <a:pt x="2280" y="3166"/>
                  <a:pt x="2253" y="3139"/>
                </a:cubicBezTo>
                <a:cubicBezTo>
                  <a:pt x="2253" y="3139"/>
                  <a:pt x="2253" y="3111"/>
                  <a:pt x="2226" y="3111"/>
                </a:cubicBezTo>
                <a:cubicBezTo>
                  <a:pt x="2226" y="3139"/>
                  <a:pt x="2253" y="3166"/>
                  <a:pt x="2253" y="3166"/>
                </a:cubicBezTo>
                <a:cubicBezTo>
                  <a:pt x="2226" y="3166"/>
                  <a:pt x="2226" y="3166"/>
                  <a:pt x="2226" y="3166"/>
                </a:cubicBezTo>
                <a:cubicBezTo>
                  <a:pt x="2199" y="3192"/>
                  <a:pt x="2199" y="3166"/>
                  <a:pt x="2199" y="3166"/>
                </a:cubicBezTo>
                <a:cubicBezTo>
                  <a:pt x="2172" y="3166"/>
                  <a:pt x="2118" y="3192"/>
                  <a:pt x="2118" y="3192"/>
                </a:cubicBezTo>
                <a:cubicBezTo>
                  <a:pt x="2092" y="3192"/>
                  <a:pt x="2092" y="3192"/>
                  <a:pt x="2065" y="3192"/>
                </a:cubicBezTo>
                <a:cubicBezTo>
                  <a:pt x="2065" y="3192"/>
                  <a:pt x="2092" y="3166"/>
                  <a:pt x="2092" y="3139"/>
                </a:cubicBezTo>
                <a:cubicBezTo>
                  <a:pt x="2118" y="3111"/>
                  <a:pt x="2118" y="3111"/>
                  <a:pt x="2092" y="3111"/>
                </a:cubicBezTo>
                <a:cubicBezTo>
                  <a:pt x="2092" y="3111"/>
                  <a:pt x="2092" y="3111"/>
                  <a:pt x="2092" y="3139"/>
                </a:cubicBezTo>
                <a:cubicBezTo>
                  <a:pt x="2065" y="3139"/>
                  <a:pt x="2065" y="3166"/>
                  <a:pt x="2038" y="3139"/>
                </a:cubicBezTo>
                <a:cubicBezTo>
                  <a:pt x="2011" y="3139"/>
                  <a:pt x="1984" y="3085"/>
                  <a:pt x="1984" y="3085"/>
                </a:cubicBezTo>
                <a:cubicBezTo>
                  <a:pt x="1984" y="3058"/>
                  <a:pt x="2011" y="3058"/>
                  <a:pt x="2038" y="3058"/>
                </a:cubicBezTo>
                <a:cubicBezTo>
                  <a:pt x="2038" y="3032"/>
                  <a:pt x="2038" y="3004"/>
                  <a:pt x="2038" y="3004"/>
                </a:cubicBezTo>
                <a:cubicBezTo>
                  <a:pt x="2038" y="3032"/>
                  <a:pt x="2011" y="3032"/>
                  <a:pt x="2011" y="3032"/>
                </a:cubicBezTo>
                <a:cubicBezTo>
                  <a:pt x="2011" y="3058"/>
                  <a:pt x="2011" y="3032"/>
                  <a:pt x="2011" y="3032"/>
                </a:cubicBezTo>
                <a:cubicBezTo>
                  <a:pt x="1984" y="3032"/>
                  <a:pt x="1984" y="3058"/>
                  <a:pt x="1984" y="3058"/>
                </a:cubicBezTo>
                <a:cubicBezTo>
                  <a:pt x="1984" y="3058"/>
                  <a:pt x="1958" y="3058"/>
                  <a:pt x="1958" y="3032"/>
                </a:cubicBezTo>
                <a:cubicBezTo>
                  <a:pt x="1958" y="3032"/>
                  <a:pt x="1958" y="3032"/>
                  <a:pt x="1931" y="3032"/>
                </a:cubicBezTo>
                <a:cubicBezTo>
                  <a:pt x="1931" y="3004"/>
                  <a:pt x="1931" y="3004"/>
                  <a:pt x="1931" y="2978"/>
                </a:cubicBezTo>
                <a:cubicBezTo>
                  <a:pt x="1904" y="2978"/>
                  <a:pt x="1904" y="2951"/>
                  <a:pt x="1904" y="2951"/>
                </a:cubicBezTo>
                <a:cubicBezTo>
                  <a:pt x="1931" y="2951"/>
                  <a:pt x="1931" y="2951"/>
                  <a:pt x="1904" y="2951"/>
                </a:cubicBezTo>
                <a:cubicBezTo>
                  <a:pt x="1904" y="2924"/>
                  <a:pt x="1877" y="2924"/>
                  <a:pt x="1877" y="2924"/>
                </a:cubicBezTo>
                <a:cubicBezTo>
                  <a:pt x="1877" y="2897"/>
                  <a:pt x="1904" y="2870"/>
                  <a:pt x="1931" y="2870"/>
                </a:cubicBezTo>
                <a:cubicBezTo>
                  <a:pt x="1931" y="2870"/>
                  <a:pt x="1931" y="2870"/>
                  <a:pt x="1958" y="2870"/>
                </a:cubicBezTo>
                <a:lnTo>
                  <a:pt x="1958" y="2844"/>
                </a:lnTo>
                <a:cubicBezTo>
                  <a:pt x="1958" y="2844"/>
                  <a:pt x="1984" y="2870"/>
                  <a:pt x="2011" y="2870"/>
                </a:cubicBezTo>
                <a:lnTo>
                  <a:pt x="2011" y="2897"/>
                </a:lnTo>
                <a:cubicBezTo>
                  <a:pt x="2011" y="2897"/>
                  <a:pt x="2011" y="2897"/>
                  <a:pt x="2038" y="2924"/>
                </a:cubicBezTo>
                <a:cubicBezTo>
                  <a:pt x="2065" y="2924"/>
                  <a:pt x="2065" y="2924"/>
                  <a:pt x="2092" y="2924"/>
                </a:cubicBezTo>
                <a:cubicBezTo>
                  <a:pt x="2092" y="2924"/>
                  <a:pt x="2092" y="2897"/>
                  <a:pt x="2065" y="2897"/>
                </a:cubicBezTo>
                <a:cubicBezTo>
                  <a:pt x="2065" y="2897"/>
                  <a:pt x="2038" y="2897"/>
                  <a:pt x="2038" y="2870"/>
                </a:cubicBezTo>
                <a:cubicBezTo>
                  <a:pt x="2038" y="2870"/>
                  <a:pt x="2038" y="2870"/>
                  <a:pt x="2011" y="2844"/>
                </a:cubicBezTo>
                <a:cubicBezTo>
                  <a:pt x="1984" y="2844"/>
                  <a:pt x="1984" y="2817"/>
                  <a:pt x="1958" y="2817"/>
                </a:cubicBezTo>
                <a:lnTo>
                  <a:pt x="1984" y="2790"/>
                </a:lnTo>
                <a:cubicBezTo>
                  <a:pt x="1984" y="2790"/>
                  <a:pt x="1958" y="2790"/>
                  <a:pt x="1958" y="2817"/>
                </a:cubicBezTo>
                <a:lnTo>
                  <a:pt x="1931" y="2817"/>
                </a:lnTo>
                <a:cubicBezTo>
                  <a:pt x="1931" y="2817"/>
                  <a:pt x="1931" y="2817"/>
                  <a:pt x="1904" y="2844"/>
                </a:cubicBezTo>
                <a:lnTo>
                  <a:pt x="1904" y="2817"/>
                </a:lnTo>
                <a:cubicBezTo>
                  <a:pt x="1904" y="2817"/>
                  <a:pt x="1931" y="2790"/>
                  <a:pt x="1904" y="2790"/>
                </a:cubicBezTo>
                <a:cubicBezTo>
                  <a:pt x="1904" y="2790"/>
                  <a:pt x="1877" y="2790"/>
                  <a:pt x="1877" y="2763"/>
                </a:cubicBezTo>
                <a:lnTo>
                  <a:pt x="1904" y="2763"/>
                </a:lnTo>
                <a:lnTo>
                  <a:pt x="1877" y="2736"/>
                </a:lnTo>
                <a:cubicBezTo>
                  <a:pt x="1877" y="2736"/>
                  <a:pt x="1877" y="2736"/>
                  <a:pt x="1877" y="2710"/>
                </a:cubicBezTo>
                <a:cubicBezTo>
                  <a:pt x="1877" y="2710"/>
                  <a:pt x="1877" y="2682"/>
                  <a:pt x="1877" y="2656"/>
                </a:cubicBezTo>
                <a:lnTo>
                  <a:pt x="1850" y="2710"/>
                </a:lnTo>
                <a:cubicBezTo>
                  <a:pt x="1850" y="2736"/>
                  <a:pt x="1850" y="2736"/>
                  <a:pt x="1850" y="2736"/>
                </a:cubicBezTo>
                <a:cubicBezTo>
                  <a:pt x="1850" y="2736"/>
                  <a:pt x="1850" y="2736"/>
                  <a:pt x="1850" y="2710"/>
                </a:cubicBezTo>
                <a:lnTo>
                  <a:pt x="1824" y="2682"/>
                </a:lnTo>
                <a:cubicBezTo>
                  <a:pt x="1824" y="2656"/>
                  <a:pt x="1824" y="2710"/>
                  <a:pt x="1824" y="2710"/>
                </a:cubicBezTo>
                <a:lnTo>
                  <a:pt x="1796" y="2736"/>
                </a:lnTo>
                <a:cubicBezTo>
                  <a:pt x="1770" y="2736"/>
                  <a:pt x="1770" y="2736"/>
                  <a:pt x="1770" y="2736"/>
                </a:cubicBezTo>
                <a:cubicBezTo>
                  <a:pt x="1796" y="2736"/>
                  <a:pt x="1796" y="2763"/>
                  <a:pt x="1796" y="2790"/>
                </a:cubicBezTo>
                <a:cubicBezTo>
                  <a:pt x="1770" y="2790"/>
                  <a:pt x="1796" y="2844"/>
                  <a:pt x="1796" y="2844"/>
                </a:cubicBezTo>
                <a:cubicBezTo>
                  <a:pt x="1770" y="2844"/>
                  <a:pt x="1770" y="2844"/>
                  <a:pt x="1770" y="2844"/>
                </a:cubicBezTo>
                <a:cubicBezTo>
                  <a:pt x="1770" y="2844"/>
                  <a:pt x="1717" y="2817"/>
                  <a:pt x="1689" y="2790"/>
                </a:cubicBezTo>
                <a:cubicBezTo>
                  <a:pt x="1663" y="2790"/>
                  <a:pt x="1663" y="2790"/>
                  <a:pt x="1636" y="2790"/>
                </a:cubicBezTo>
                <a:cubicBezTo>
                  <a:pt x="1636" y="2763"/>
                  <a:pt x="1636" y="2763"/>
                  <a:pt x="1609" y="2763"/>
                </a:cubicBezTo>
                <a:lnTo>
                  <a:pt x="1609" y="2736"/>
                </a:lnTo>
                <a:cubicBezTo>
                  <a:pt x="1582" y="2736"/>
                  <a:pt x="1609" y="2736"/>
                  <a:pt x="1609" y="2710"/>
                </a:cubicBezTo>
                <a:lnTo>
                  <a:pt x="1582" y="2656"/>
                </a:lnTo>
                <a:lnTo>
                  <a:pt x="1555" y="2656"/>
                </a:lnTo>
                <a:lnTo>
                  <a:pt x="1555" y="2629"/>
                </a:lnTo>
                <a:cubicBezTo>
                  <a:pt x="1555" y="2629"/>
                  <a:pt x="1555" y="2603"/>
                  <a:pt x="1529" y="2603"/>
                </a:cubicBezTo>
                <a:cubicBezTo>
                  <a:pt x="1529" y="2603"/>
                  <a:pt x="1555" y="2575"/>
                  <a:pt x="1582" y="2575"/>
                </a:cubicBezTo>
                <a:lnTo>
                  <a:pt x="1582" y="2603"/>
                </a:lnTo>
                <a:cubicBezTo>
                  <a:pt x="1582" y="2629"/>
                  <a:pt x="1636" y="2603"/>
                  <a:pt x="1636" y="2603"/>
                </a:cubicBezTo>
                <a:cubicBezTo>
                  <a:pt x="1636" y="2603"/>
                  <a:pt x="1636" y="2603"/>
                  <a:pt x="1609" y="2603"/>
                </a:cubicBezTo>
                <a:cubicBezTo>
                  <a:pt x="1609" y="2603"/>
                  <a:pt x="1609" y="2575"/>
                  <a:pt x="1582" y="2575"/>
                </a:cubicBezTo>
                <a:lnTo>
                  <a:pt x="1582" y="2522"/>
                </a:lnTo>
                <a:cubicBezTo>
                  <a:pt x="1582" y="2522"/>
                  <a:pt x="1582" y="2522"/>
                  <a:pt x="1582" y="2495"/>
                </a:cubicBezTo>
                <a:cubicBezTo>
                  <a:pt x="1582" y="2495"/>
                  <a:pt x="1609" y="2468"/>
                  <a:pt x="1636" y="2468"/>
                </a:cubicBezTo>
                <a:lnTo>
                  <a:pt x="1636" y="2495"/>
                </a:lnTo>
                <a:lnTo>
                  <a:pt x="1636" y="2522"/>
                </a:lnTo>
                <a:cubicBezTo>
                  <a:pt x="1636" y="2548"/>
                  <a:pt x="1663" y="2548"/>
                  <a:pt x="1663" y="2548"/>
                </a:cubicBezTo>
                <a:cubicBezTo>
                  <a:pt x="1663" y="2575"/>
                  <a:pt x="1663" y="2575"/>
                  <a:pt x="1663" y="2575"/>
                </a:cubicBezTo>
                <a:cubicBezTo>
                  <a:pt x="1663" y="2575"/>
                  <a:pt x="1689" y="2575"/>
                  <a:pt x="1689" y="2603"/>
                </a:cubicBezTo>
                <a:cubicBezTo>
                  <a:pt x="1689" y="2629"/>
                  <a:pt x="1717" y="2629"/>
                  <a:pt x="1717" y="2629"/>
                </a:cubicBezTo>
                <a:cubicBezTo>
                  <a:pt x="1717" y="2629"/>
                  <a:pt x="1717" y="2629"/>
                  <a:pt x="1717" y="2656"/>
                </a:cubicBezTo>
                <a:lnTo>
                  <a:pt x="1743" y="2629"/>
                </a:lnTo>
                <a:cubicBezTo>
                  <a:pt x="1770" y="2629"/>
                  <a:pt x="1743" y="2656"/>
                  <a:pt x="1743" y="2656"/>
                </a:cubicBezTo>
                <a:lnTo>
                  <a:pt x="1770" y="2656"/>
                </a:lnTo>
                <a:cubicBezTo>
                  <a:pt x="1770" y="2682"/>
                  <a:pt x="1770" y="2656"/>
                  <a:pt x="1770" y="2656"/>
                </a:cubicBezTo>
                <a:cubicBezTo>
                  <a:pt x="1770" y="2656"/>
                  <a:pt x="1770" y="2656"/>
                  <a:pt x="1796" y="2656"/>
                </a:cubicBezTo>
                <a:lnTo>
                  <a:pt x="1770" y="2629"/>
                </a:lnTo>
                <a:cubicBezTo>
                  <a:pt x="1770" y="2629"/>
                  <a:pt x="1770" y="2603"/>
                  <a:pt x="1743" y="2603"/>
                </a:cubicBezTo>
                <a:lnTo>
                  <a:pt x="1743" y="2575"/>
                </a:lnTo>
                <a:cubicBezTo>
                  <a:pt x="1743" y="2548"/>
                  <a:pt x="1743" y="2548"/>
                  <a:pt x="1717" y="2548"/>
                </a:cubicBezTo>
                <a:cubicBezTo>
                  <a:pt x="1717" y="2548"/>
                  <a:pt x="1717" y="2522"/>
                  <a:pt x="1717" y="2495"/>
                </a:cubicBezTo>
                <a:cubicBezTo>
                  <a:pt x="1689" y="2495"/>
                  <a:pt x="1689" y="2495"/>
                  <a:pt x="1717" y="2495"/>
                </a:cubicBezTo>
                <a:cubicBezTo>
                  <a:pt x="1717" y="2495"/>
                  <a:pt x="1689" y="2495"/>
                  <a:pt x="1689" y="2468"/>
                </a:cubicBezTo>
                <a:cubicBezTo>
                  <a:pt x="1689" y="2468"/>
                  <a:pt x="1689" y="2468"/>
                  <a:pt x="1689" y="2441"/>
                </a:cubicBezTo>
                <a:cubicBezTo>
                  <a:pt x="1717" y="2441"/>
                  <a:pt x="1717" y="2468"/>
                  <a:pt x="1717" y="2468"/>
                </a:cubicBezTo>
                <a:lnTo>
                  <a:pt x="1717" y="2495"/>
                </a:lnTo>
                <a:lnTo>
                  <a:pt x="1743" y="2495"/>
                </a:lnTo>
                <a:cubicBezTo>
                  <a:pt x="1743" y="2468"/>
                  <a:pt x="1743" y="2468"/>
                  <a:pt x="1743" y="2468"/>
                </a:cubicBezTo>
                <a:cubicBezTo>
                  <a:pt x="1717" y="2468"/>
                  <a:pt x="1743" y="2468"/>
                  <a:pt x="1743" y="2468"/>
                </a:cubicBezTo>
                <a:cubicBezTo>
                  <a:pt x="1743" y="2495"/>
                  <a:pt x="1770" y="2495"/>
                  <a:pt x="1770" y="2495"/>
                </a:cubicBezTo>
                <a:cubicBezTo>
                  <a:pt x="1796" y="2522"/>
                  <a:pt x="1796" y="2495"/>
                  <a:pt x="1796" y="2468"/>
                </a:cubicBezTo>
                <a:cubicBezTo>
                  <a:pt x="1770" y="2468"/>
                  <a:pt x="1770" y="2468"/>
                  <a:pt x="1770" y="2468"/>
                </a:cubicBezTo>
                <a:cubicBezTo>
                  <a:pt x="1770" y="2468"/>
                  <a:pt x="1770" y="2468"/>
                  <a:pt x="1770" y="2441"/>
                </a:cubicBezTo>
                <a:cubicBezTo>
                  <a:pt x="1770" y="2441"/>
                  <a:pt x="1717" y="2415"/>
                  <a:pt x="1717" y="2388"/>
                </a:cubicBezTo>
                <a:cubicBezTo>
                  <a:pt x="1689" y="2388"/>
                  <a:pt x="1689" y="2415"/>
                  <a:pt x="1689" y="2388"/>
                </a:cubicBezTo>
                <a:cubicBezTo>
                  <a:pt x="1689" y="2388"/>
                  <a:pt x="1689" y="2388"/>
                  <a:pt x="1689" y="2361"/>
                </a:cubicBezTo>
                <a:cubicBezTo>
                  <a:pt x="1717" y="2361"/>
                  <a:pt x="1717" y="2361"/>
                  <a:pt x="1717" y="2334"/>
                </a:cubicBezTo>
                <a:lnTo>
                  <a:pt x="1717" y="2281"/>
                </a:lnTo>
                <a:lnTo>
                  <a:pt x="1743" y="2281"/>
                </a:lnTo>
                <a:cubicBezTo>
                  <a:pt x="1743" y="2307"/>
                  <a:pt x="1743" y="2307"/>
                  <a:pt x="1743" y="2307"/>
                </a:cubicBezTo>
                <a:cubicBezTo>
                  <a:pt x="1770" y="2307"/>
                  <a:pt x="1770" y="2334"/>
                  <a:pt x="1770" y="2334"/>
                </a:cubicBezTo>
                <a:cubicBezTo>
                  <a:pt x="1770" y="2334"/>
                  <a:pt x="1796" y="2334"/>
                  <a:pt x="1770" y="2361"/>
                </a:cubicBezTo>
                <a:cubicBezTo>
                  <a:pt x="1770" y="2388"/>
                  <a:pt x="1796" y="2388"/>
                  <a:pt x="1796" y="2388"/>
                </a:cubicBezTo>
                <a:lnTo>
                  <a:pt x="1824" y="2415"/>
                </a:lnTo>
                <a:lnTo>
                  <a:pt x="1850" y="2415"/>
                </a:lnTo>
                <a:cubicBezTo>
                  <a:pt x="1877" y="2441"/>
                  <a:pt x="1904" y="2495"/>
                  <a:pt x="1904" y="2495"/>
                </a:cubicBezTo>
                <a:cubicBezTo>
                  <a:pt x="1904" y="2495"/>
                  <a:pt x="1904" y="2495"/>
                  <a:pt x="1904" y="2522"/>
                </a:cubicBezTo>
                <a:cubicBezTo>
                  <a:pt x="1877" y="2522"/>
                  <a:pt x="1904" y="2522"/>
                  <a:pt x="1904" y="2495"/>
                </a:cubicBezTo>
                <a:cubicBezTo>
                  <a:pt x="1904" y="2495"/>
                  <a:pt x="1931" y="2495"/>
                  <a:pt x="1904" y="2495"/>
                </a:cubicBezTo>
                <a:lnTo>
                  <a:pt x="1931" y="2468"/>
                </a:lnTo>
                <a:lnTo>
                  <a:pt x="1931" y="2495"/>
                </a:lnTo>
                <a:cubicBezTo>
                  <a:pt x="1931" y="2522"/>
                  <a:pt x="1931" y="2522"/>
                  <a:pt x="1904" y="2522"/>
                </a:cubicBezTo>
                <a:cubicBezTo>
                  <a:pt x="1904" y="2548"/>
                  <a:pt x="1931" y="2548"/>
                  <a:pt x="1931" y="2548"/>
                </a:cubicBezTo>
                <a:lnTo>
                  <a:pt x="1931" y="2575"/>
                </a:lnTo>
                <a:cubicBezTo>
                  <a:pt x="1958" y="2575"/>
                  <a:pt x="1931" y="2548"/>
                  <a:pt x="1931" y="2522"/>
                </a:cubicBezTo>
                <a:lnTo>
                  <a:pt x="1958" y="2495"/>
                </a:lnTo>
                <a:cubicBezTo>
                  <a:pt x="1958" y="2495"/>
                  <a:pt x="1958" y="2495"/>
                  <a:pt x="1984" y="2495"/>
                </a:cubicBezTo>
                <a:cubicBezTo>
                  <a:pt x="1984" y="2495"/>
                  <a:pt x="1984" y="2468"/>
                  <a:pt x="1984" y="2441"/>
                </a:cubicBezTo>
                <a:lnTo>
                  <a:pt x="1958" y="2441"/>
                </a:lnTo>
                <a:lnTo>
                  <a:pt x="1984" y="2441"/>
                </a:lnTo>
                <a:lnTo>
                  <a:pt x="1984" y="2468"/>
                </a:lnTo>
                <a:cubicBezTo>
                  <a:pt x="1984" y="2495"/>
                  <a:pt x="2011" y="2495"/>
                  <a:pt x="2011" y="2495"/>
                </a:cubicBezTo>
                <a:cubicBezTo>
                  <a:pt x="2011" y="2522"/>
                  <a:pt x="2011" y="2495"/>
                  <a:pt x="2011" y="2495"/>
                </a:cubicBezTo>
                <a:cubicBezTo>
                  <a:pt x="2038" y="2522"/>
                  <a:pt x="2038" y="2548"/>
                  <a:pt x="2038" y="2548"/>
                </a:cubicBezTo>
                <a:lnTo>
                  <a:pt x="2038" y="2575"/>
                </a:lnTo>
                <a:cubicBezTo>
                  <a:pt x="2038" y="2575"/>
                  <a:pt x="2065" y="2603"/>
                  <a:pt x="2092" y="2603"/>
                </a:cubicBezTo>
                <a:cubicBezTo>
                  <a:pt x="2092" y="2603"/>
                  <a:pt x="2065" y="2603"/>
                  <a:pt x="2065" y="2575"/>
                </a:cubicBezTo>
                <a:cubicBezTo>
                  <a:pt x="2065" y="2575"/>
                  <a:pt x="2065" y="2575"/>
                  <a:pt x="2065" y="2548"/>
                </a:cubicBezTo>
                <a:cubicBezTo>
                  <a:pt x="2065" y="2522"/>
                  <a:pt x="2092" y="2548"/>
                  <a:pt x="2092" y="2548"/>
                </a:cubicBezTo>
                <a:lnTo>
                  <a:pt x="2038" y="2495"/>
                </a:lnTo>
                <a:cubicBezTo>
                  <a:pt x="2011" y="2468"/>
                  <a:pt x="2011" y="2441"/>
                  <a:pt x="2011" y="2441"/>
                </a:cubicBezTo>
                <a:cubicBezTo>
                  <a:pt x="2011" y="2415"/>
                  <a:pt x="2011" y="2441"/>
                  <a:pt x="2011" y="2415"/>
                </a:cubicBezTo>
                <a:cubicBezTo>
                  <a:pt x="1984" y="2415"/>
                  <a:pt x="1984" y="2415"/>
                  <a:pt x="1984" y="2415"/>
                </a:cubicBezTo>
                <a:cubicBezTo>
                  <a:pt x="1984" y="2388"/>
                  <a:pt x="1984" y="2388"/>
                  <a:pt x="1984" y="2361"/>
                </a:cubicBezTo>
                <a:cubicBezTo>
                  <a:pt x="1984" y="2361"/>
                  <a:pt x="1984" y="2361"/>
                  <a:pt x="2011" y="2361"/>
                </a:cubicBezTo>
                <a:cubicBezTo>
                  <a:pt x="2011" y="2361"/>
                  <a:pt x="2011" y="2334"/>
                  <a:pt x="2011" y="2307"/>
                </a:cubicBezTo>
                <a:lnTo>
                  <a:pt x="1984" y="2307"/>
                </a:lnTo>
                <a:cubicBezTo>
                  <a:pt x="1958" y="2281"/>
                  <a:pt x="1984" y="2281"/>
                  <a:pt x="1984" y="2281"/>
                </a:cubicBezTo>
                <a:cubicBezTo>
                  <a:pt x="1984" y="2253"/>
                  <a:pt x="1958" y="2227"/>
                  <a:pt x="1958" y="2200"/>
                </a:cubicBezTo>
                <a:cubicBezTo>
                  <a:pt x="1931" y="2173"/>
                  <a:pt x="1958" y="2200"/>
                  <a:pt x="1958" y="2173"/>
                </a:cubicBezTo>
                <a:cubicBezTo>
                  <a:pt x="1958" y="2173"/>
                  <a:pt x="1984" y="2173"/>
                  <a:pt x="2011" y="2173"/>
                </a:cubicBezTo>
                <a:cubicBezTo>
                  <a:pt x="2011" y="2146"/>
                  <a:pt x="2038" y="2119"/>
                  <a:pt x="2038" y="2119"/>
                </a:cubicBezTo>
                <a:cubicBezTo>
                  <a:pt x="2038" y="2093"/>
                  <a:pt x="2038" y="2093"/>
                  <a:pt x="2038" y="2093"/>
                </a:cubicBezTo>
                <a:lnTo>
                  <a:pt x="2038" y="2065"/>
                </a:lnTo>
                <a:cubicBezTo>
                  <a:pt x="2038" y="2065"/>
                  <a:pt x="2038" y="2093"/>
                  <a:pt x="2065" y="2093"/>
                </a:cubicBezTo>
                <a:cubicBezTo>
                  <a:pt x="2065" y="2093"/>
                  <a:pt x="2065" y="2065"/>
                  <a:pt x="2092" y="2065"/>
                </a:cubicBezTo>
                <a:lnTo>
                  <a:pt x="2092" y="2093"/>
                </a:lnTo>
                <a:cubicBezTo>
                  <a:pt x="2065" y="2093"/>
                  <a:pt x="2118" y="2119"/>
                  <a:pt x="2118" y="2119"/>
                </a:cubicBezTo>
                <a:cubicBezTo>
                  <a:pt x="2118" y="2119"/>
                  <a:pt x="2146" y="2119"/>
                  <a:pt x="2146" y="2146"/>
                </a:cubicBezTo>
                <a:lnTo>
                  <a:pt x="2172" y="2146"/>
                </a:lnTo>
                <a:cubicBezTo>
                  <a:pt x="2172" y="2173"/>
                  <a:pt x="2172" y="2173"/>
                  <a:pt x="2146" y="2173"/>
                </a:cubicBezTo>
                <a:lnTo>
                  <a:pt x="2146" y="2200"/>
                </a:lnTo>
                <a:cubicBezTo>
                  <a:pt x="2172" y="2227"/>
                  <a:pt x="2172" y="2227"/>
                  <a:pt x="2199" y="2200"/>
                </a:cubicBezTo>
                <a:cubicBezTo>
                  <a:pt x="2199" y="2200"/>
                  <a:pt x="2199" y="2200"/>
                  <a:pt x="2226" y="2227"/>
                </a:cubicBezTo>
                <a:cubicBezTo>
                  <a:pt x="2226" y="2253"/>
                  <a:pt x="2253" y="2307"/>
                  <a:pt x="2253" y="2307"/>
                </a:cubicBezTo>
                <a:cubicBezTo>
                  <a:pt x="2253" y="2307"/>
                  <a:pt x="2280" y="2307"/>
                  <a:pt x="2280" y="2334"/>
                </a:cubicBezTo>
                <a:cubicBezTo>
                  <a:pt x="2280" y="2334"/>
                  <a:pt x="2253" y="2334"/>
                  <a:pt x="2253" y="2361"/>
                </a:cubicBezTo>
                <a:cubicBezTo>
                  <a:pt x="2253" y="2361"/>
                  <a:pt x="2253" y="2361"/>
                  <a:pt x="2280" y="2388"/>
                </a:cubicBezTo>
                <a:lnTo>
                  <a:pt x="2253" y="2495"/>
                </a:lnTo>
                <a:cubicBezTo>
                  <a:pt x="2253" y="2522"/>
                  <a:pt x="2280" y="2522"/>
                  <a:pt x="2280" y="2522"/>
                </a:cubicBezTo>
                <a:cubicBezTo>
                  <a:pt x="2280" y="2548"/>
                  <a:pt x="2280" y="2548"/>
                  <a:pt x="2280" y="2548"/>
                </a:cubicBezTo>
                <a:cubicBezTo>
                  <a:pt x="2280" y="2548"/>
                  <a:pt x="2253" y="2629"/>
                  <a:pt x="2253" y="2656"/>
                </a:cubicBezTo>
                <a:cubicBezTo>
                  <a:pt x="2253" y="2656"/>
                  <a:pt x="2253" y="2656"/>
                  <a:pt x="2226" y="2682"/>
                </a:cubicBezTo>
                <a:cubicBezTo>
                  <a:pt x="2226" y="2682"/>
                  <a:pt x="2226" y="2682"/>
                  <a:pt x="2199" y="2682"/>
                </a:cubicBezTo>
                <a:close/>
                <a:moveTo>
                  <a:pt x="1153" y="1288"/>
                </a:moveTo>
                <a:lnTo>
                  <a:pt x="1153" y="1288"/>
                </a:lnTo>
                <a:cubicBezTo>
                  <a:pt x="1153" y="1288"/>
                  <a:pt x="1153" y="1288"/>
                  <a:pt x="1153" y="1261"/>
                </a:cubicBezTo>
                <a:lnTo>
                  <a:pt x="1153" y="1235"/>
                </a:lnTo>
                <a:lnTo>
                  <a:pt x="1153" y="1261"/>
                </a:lnTo>
                <a:cubicBezTo>
                  <a:pt x="1153" y="1288"/>
                  <a:pt x="1180" y="1288"/>
                  <a:pt x="1153" y="1288"/>
                </a:cubicBezTo>
                <a:close/>
                <a:moveTo>
                  <a:pt x="563" y="3943"/>
                </a:moveTo>
                <a:lnTo>
                  <a:pt x="563" y="3943"/>
                </a:lnTo>
                <a:cubicBezTo>
                  <a:pt x="563" y="3943"/>
                  <a:pt x="590" y="3970"/>
                  <a:pt x="563" y="3970"/>
                </a:cubicBezTo>
                <a:cubicBezTo>
                  <a:pt x="563" y="3997"/>
                  <a:pt x="590" y="3997"/>
                  <a:pt x="590" y="3997"/>
                </a:cubicBezTo>
                <a:cubicBezTo>
                  <a:pt x="590" y="3997"/>
                  <a:pt x="644" y="3997"/>
                  <a:pt x="616" y="3970"/>
                </a:cubicBezTo>
                <a:cubicBezTo>
                  <a:pt x="590" y="3970"/>
                  <a:pt x="590" y="3970"/>
                  <a:pt x="590" y="3970"/>
                </a:cubicBezTo>
                <a:cubicBezTo>
                  <a:pt x="590" y="3943"/>
                  <a:pt x="590" y="3943"/>
                  <a:pt x="590" y="3943"/>
                </a:cubicBezTo>
                <a:cubicBezTo>
                  <a:pt x="590" y="3943"/>
                  <a:pt x="590" y="3943"/>
                  <a:pt x="590" y="3916"/>
                </a:cubicBezTo>
                <a:lnTo>
                  <a:pt x="590" y="3890"/>
                </a:lnTo>
                <a:cubicBezTo>
                  <a:pt x="616" y="3890"/>
                  <a:pt x="616" y="3862"/>
                  <a:pt x="616" y="3890"/>
                </a:cubicBezTo>
                <a:cubicBezTo>
                  <a:pt x="590" y="3890"/>
                  <a:pt x="590" y="3890"/>
                  <a:pt x="590" y="3890"/>
                </a:cubicBezTo>
                <a:cubicBezTo>
                  <a:pt x="590" y="3890"/>
                  <a:pt x="590" y="3890"/>
                  <a:pt x="563" y="3890"/>
                </a:cubicBezTo>
                <a:lnTo>
                  <a:pt x="563" y="3916"/>
                </a:lnTo>
                <a:lnTo>
                  <a:pt x="563" y="3943"/>
                </a:lnTo>
                <a:close/>
                <a:moveTo>
                  <a:pt x="644" y="3836"/>
                </a:moveTo>
                <a:lnTo>
                  <a:pt x="644" y="3836"/>
                </a:lnTo>
                <a:cubicBezTo>
                  <a:pt x="644" y="3862"/>
                  <a:pt x="670" y="3862"/>
                  <a:pt x="670" y="3862"/>
                </a:cubicBezTo>
                <a:lnTo>
                  <a:pt x="670" y="3836"/>
                </a:lnTo>
                <a:lnTo>
                  <a:pt x="697" y="3862"/>
                </a:lnTo>
                <a:cubicBezTo>
                  <a:pt x="697" y="3836"/>
                  <a:pt x="670" y="3836"/>
                  <a:pt x="670" y="3836"/>
                </a:cubicBezTo>
                <a:cubicBezTo>
                  <a:pt x="644" y="3809"/>
                  <a:pt x="644" y="3836"/>
                  <a:pt x="644" y="3836"/>
                </a:cubicBezTo>
                <a:cubicBezTo>
                  <a:pt x="644" y="3836"/>
                  <a:pt x="644" y="3836"/>
                  <a:pt x="616" y="3836"/>
                </a:cubicBezTo>
                <a:cubicBezTo>
                  <a:pt x="616" y="3862"/>
                  <a:pt x="644" y="3836"/>
                  <a:pt x="644" y="3836"/>
                </a:cubicBezTo>
                <a:close/>
                <a:moveTo>
                  <a:pt x="644" y="3809"/>
                </a:moveTo>
                <a:cubicBezTo>
                  <a:pt x="644" y="3809"/>
                  <a:pt x="644" y="3783"/>
                  <a:pt x="644" y="3809"/>
                </a:cubicBezTo>
                <a:close/>
                <a:moveTo>
                  <a:pt x="778" y="3729"/>
                </a:moveTo>
                <a:lnTo>
                  <a:pt x="778" y="3729"/>
                </a:lnTo>
                <a:cubicBezTo>
                  <a:pt x="778" y="3702"/>
                  <a:pt x="778" y="3702"/>
                  <a:pt x="778" y="3702"/>
                </a:cubicBezTo>
                <a:cubicBezTo>
                  <a:pt x="804" y="3702"/>
                  <a:pt x="804" y="3675"/>
                  <a:pt x="804" y="3702"/>
                </a:cubicBezTo>
                <a:lnTo>
                  <a:pt x="804" y="3729"/>
                </a:lnTo>
                <a:lnTo>
                  <a:pt x="778" y="3729"/>
                </a:lnTo>
                <a:close/>
                <a:moveTo>
                  <a:pt x="670" y="3755"/>
                </a:moveTo>
                <a:lnTo>
                  <a:pt x="670" y="3755"/>
                </a:lnTo>
                <a:cubicBezTo>
                  <a:pt x="644" y="3755"/>
                  <a:pt x="644" y="3755"/>
                  <a:pt x="644" y="3755"/>
                </a:cubicBezTo>
                <a:lnTo>
                  <a:pt x="670" y="3755"/>
                </a:lnTo>
                <a:close/>
                <a:moveTo>
                  <a:pt x="697" y="3783"/>
                </a:moveTo>
                <a:lnTo>
                  <a:pt x="697" y="3783"/>
                </a:lnTo>
                <a:cubicBezTo>
                  <a:pt x="724" y="3783"/>
                  <a:pt x="724" y="3783"/>
                  <a:pt x="724" y="3783"/>
                </a:cubicBezTo>
                <a:cubicBezTo>
                  <a:pt x="751" y="3783"/>
                  <a:pt x="751" y="3783"/>
                  <a:pt x="751" y="3783"/>
                </a:cubicBezTo>
                <a:cubicBezTo>
                  <a:pt x="751" y="3783"/>
                  <a:pt x="751" y="3783"/>
                  <a:pt x="751" y="3755"/>
                </a:cubicBezTo>
                <a:lnTo>
                  <a:pt x="724" y="3729"/>
                </a:lnTo>
                <a:cubicBezTo>
                  <a:pt x="724" y="3729"/>
                  <a:pt x="697" y="3729"/>
                  <a:pt x="697" y="3755"/>
                </a:cubicBezTo>
                <a:lnTo>
                  <a:pt x="697" y="3783"/>
                </a:lnTo>
                <a:close/>
                <a:moveTo>
                  <a:pt x="912" y="3514"/>
                </a:moveTo>
                <a:lnTo>
                  <a:pt x="912" y="3514"/>
                </a:lnTo>
                <a:cubicBezTo>
                  <a:pt x="885" y="3514"/>
                  <a:pt x="885" y="3514"/>
                  <a:pt x="885" y="3514"/>
                </a:cubicBezTo>
                <a:lnTo>
                  <a:pt x="912" y="3514"/>
                </a:lnTo>
                <a:close/>
                <a:moveTo>
                  <a:pt x="858" y="3568"/>
                </a:moveTo>
                <a:lnTo>
                  <a:pt x="858" y="3568"/>
                </a:lnTo>
                <a:lnTo>
                  <a:pt x="885" y="3568"/>
                </a:lnTo>
                <a:lnTo>
                  <a:pt x="858" y="3568"/>
                </a:lnTo>
                <a:lnTo>
                  <a:pt x="858" y="3541"/>
                </a:lnTo>
                <a:cubicBezTo>
                  <a:pt x="858" y="3568"/>
                  <a:pt x="858" y="3568"/>
                  <a:pt x="858" y="3568"/>
                </a:cubicBezTo>
                <a:close/>
                <a:moveTo>
                  <a:pt x="804" y="3487"/>
                </a:moveTo>
                <a:lnTo>
                  <a:pt x="804" y="3487"/>
                </a:lnTo>
                <a:cubicBezTo>
                  <a:pt x="831" y="3461"/>
                  <a:pt x="831" y="3461"/>
                  <a:pt x="831" y="3461"/>
                </a:cubicBezTo>
                <a:lnTo>
                  <a:pt x="831" y="3433"/>
                </a:lnTo>
                <a:cubicBezTo>
                  <a:pt x="804" y="3433"/>
                  <a:pt x="804" y="3433"/>
                  <a:pt x="804" y="3407"/>
                </a:cubicBezTo>
                <a:cubicBezTo>
                  <a:pt x="778" y="3407"/>
                  <a:pt x="778" y="3407"/>
                  <a:pt x="778" y="3433"/>
                </a:cubicBezTo>
                <a:lnTo>
                  <a:pt x="804" y="3461"/>
                </a:lnTo>
                <a:lnTo>
                  <a:pt x="778" y="3487"/>
                </a:lnTo>
                <a:cubicBezTo>
                  <a:pt x="778" y="3514"/>
                  <a:pt x="751" y="3514"/>
                  <a:pt x="724" y="3514"/>
                </a:cubicBezTo>
                <a:lnTo>
                  <a:pt x="697" y="3514"/>
                </a:lnTo>
                <a:cubicBezTo>
                  <a:pt x="724" y="3514"/>
                  <a:pt x="724" y="3514"/>
                  <a:pt x="724" y="3514"/>
                </a:cubicBezTo>
                <a:cubicBezTo>
                  <a:pt x="724" y="3541"/>
                  <a:pt x="724" y="3568"/>
                  <a:pt x="724" y="3568"/>
                </a:cubicBezTo>
                <a:lnTo>
                  <a:pt x="697" y="3568"/>
                </a:lnTo>
                <a:cubicBezTo>
                  <a:pt x="724" y="3568"/>
                  <a:pt x="724" y="3568"/>
                  <a:pt x="724" y="3568"/>
                </a:cubicBezTo>
                <a:cubicBezTo>
                  <a:pt x="724" y="3595"/>
                  <a:pt x="724" y="3595"/>
                  <a:pt x="697" y="3595"/>
                </a:cubicBezTo>
                <a:lnTo>
                  <a:pt x="670" y="3595"/>
                </a:lnTo>
                <a:cubicBezTo>
                  <a:pt x="670" y="3621"/>
                  <a:pt x="670" y="3648"/>
                  <a:pt x="670" y="3648"/>
                </a:cubicBezTo>
                <a:lnTo>
                  <a:pt x="697" y="3648"/>
                </a:lnTo>
                <a:cubicBezTo>
                  <a:pt x="670" y="3648"/>
                  <a:pt x="644" y="3648"/>
                  <a:pt x="644" y="3675"/>
                </a:cubicBezTo>
                <a:cubicBezTo>
                  <a:pt x="644" y="3675"/>
                  <a:pt x="697" y="3675"/>
                  <a:pt x="670" y="3702"/>
                </a:cubicBezTo>
                <a:cubicBezTo>
                  <a:pt x="697" y="3729"/>
                  <a:pt x="751" y="3702"/>
                  <a:pt x="724" y="3702"/>
                </a:cubicBezTo>
                <a:lnTo>
                  <a:pt x="697" y="3702"/>
                </a:lnTo>
                <a:lnTo>
                  <a:pt x="697" y="3675"/>
                </a:lnTo>
                <a:cubicBezTo>
                  <a:pt x="697" y="3675"/>
                  <a:pt x="697" y="3675"/>
                  <a:pt x="724" y="3675"/>
                </a:cubicBezTo>
                <a:cubicBezTo>
                  <a:pt x="724" y="3675"/>
                  <a:pt x="751" y="3702"/>
                  <a:pt x="751" y="3675"/>
                </a:cubicBezTo>
                <a:cubicBezTo>
                  <a:pt x="751" y="3675"/>
                  <a:pt x="724" y="3675"/>
                  <a:pt x="724" y="3648"/>
                </a:cubicBezTo>
                <a:lnTo>
                  <a:pt x="724" y="3621"/>
                </a:lnTo>
                <a:cubicBezTo>
                  <a:pt x="724" y="3621"/>
                  <a:pt x="751" y="3648"/>
                  <a:pt x="751" y="3621"/>
                </a:cubicBezTo>
                <a:cubicBezTo>
                  <a:pt x="751" y="3648"/>
                  <a:pt x="751" y="3648"/>
                  <a:pt x="778" y="3648"/>
                </a:cubicBezTo>
                <a:cubicBezTo>
                  <a:pt x="778" y="3648"/>
                  <a:pt x="778" y="3648"/>
                  <a:pt x="804" y="3648"/>
                </a:cubicBezTo>
                <a:cubicBezTo>
                  <a:pt x="804" y="3648"/>
                  <a:pt x="804" y="3648"/>
                  <a:pt x="804" y="3621"/>
                </a:cubicBezTo>
                <a:cubicBezTo>
                  <a:pt x="804" y="3621"/>
                  <a:pt x="804" y="3595"/>
                  <a:pt x="831" y="3595"/>
                </a:cubicBezTo>
                <a:cubicBezTo>
                  <a:pt x="831" y="3568"/>
                  <a:pt x="831" y="3568"/>
                  <a:pt x="831" y="3568"/>
                </a:cubicBezTo>
                <a:lnTo>
                  <a:pt x="804" y="3568"/>
                </a:lnTo>
                <a:cubicBezTo>
                  <a:pt x="831" y="3568"/>
                  <a:pt x="831" y="3568"/>
                  <a:pt x="831" y="3541"/>
                </a:cubicBezTo>
                <a:cubicBezTo>
                  <a:pt x="831" y="3541"/>
                  <a:pt x="831" y="3541"/>
                  <a:pt x="804" y="3541"/>
                </a:cubicBezTo>
                <a:cubicBezTo>
                  <a:pt x="804" y="3541"/>
                  <a:pt x="804" y="3541"/>
                  <a:pt x="804" y="3514"/>
                </a:cubicBezTo>
                <a:cubicBezTo>
                  <a:pt x="804" y="3514"/>
                  <a:pt x="831" y="3514"/>
                  <a:pt x="804" y="3514"/>
                </a:cubicBezTo>
                <a:cubicBezTo>
                  <a:pt x="804" y="3487"/>
                  <a:pt x="804" y="3487"/>
                  <a:pt x="804" y="3487"/>
                </a:cubicBezTo>
                <a:close/>
                <a:moveTo>
                  <a:pt x="858" y="3433"/>
                </a:moveTo>
                <a:lnTo>
                  <a:pt x="858" y="3433"/>
                </a:lnTo>
                <a:lnTo>
                  <a:pt x="885" y="3433"/>
                </a:lnTo>
                <a:lnTo>
                  <a:pt x="885" y="3407"/>
                </a:lnTo>
                <a:cubicBezTo>
                  <a:pt x="858" y="3407"/>
                  <a:pt x="858" y="3407"/>
                  <a:pt x="858" y="3407"/>
                </a:cubicBezTo>
                <a:lnTo>
                  <a:pt x="858" y="3433"/>
                </a:lnTo>
                <a:close/>
                <a:moveTo>
                  <a:pt x="912" y="3353"/>
                </a:moveTo>
                <a:lnTo>
                  <a:pt x="912" y="3353"/>
                </a:lnTo>
                <a:lnTo>
                  <a:pt x="885" y="3380"/>
                </a:lnTo>
                <a:lnTo>
                  <a:pt x="912" y="3380"/>
                </a:lnTo>
                <a:lnTo>
                  <a:pt x="912" y="3353"/>
                </a:lnTo>
                <a:close/>
                <a:moveTo>
                  <a:pt x="938" y="3353"/>
                </a:moveTo>
                <a:lnTo>
                  <a:pt x="938" y="3353"/>
                </a:lnTo>
                <a:cubicBezTo>
                  <a:pt x="938" y="3380"/>
                  <a:pt x="966" y="3380"/>
                  <a:pt x="966" y="3380"/>
                </a:cubicBezTo>
                <a:lnTo>
                  <a:pt x="966" y="3407"/>
                </a:lnTo>
                <a:cubicBezTo>
                  <a:pt x="966" y="3433"/>
                  <a:pt x="966" y="3433"/>
                  <a:pt x="966" y="3433"/>
                </a:cubicBezTo>
                <a:cubicBezTo>
                  <a:pt x="966" y="3407"/>
                  <a:pt x="966" y="3407"/>
                  <a:pt x="966" y="3407"/>
                </a:cubicBezTo>
                <a:cubicBezTo>
                  <a:pt x="992" y="3407"/>
                  <a:pt x="992" y="3380"/>
                  <a:pt x="992" y="3380"/>
                </a:cubicBezTo>
                <a:lnTo>
                  <a:pt x="992" y="3353"/>
                </a:lnTo>
                <a:cubicBezTo>
                  <a:pt x="966" y="3353"/>
                  <a:pt x="938" y="3353"/>
                  <a:pt x="938" y="3353"/>
                </a:cubicBezTo>
                <a:close/>
                <a:moveTo>
                  <a:pt x="885" y="2710"/>
                </a:moveTo>
                <a:lnTo>
                  <a:pt x="885" y="2710"/>
                </a:lnTo>
                <a:lnTo>
                  <a:pt x="858" y="2710"/>
                </a:lnTo>
                <a:cubicBezTo>
                  <a:pt x="858" y="2710"/>
                  <a:pt x="804" y="2736"/>
                  <a:pt x="831" y="2736"/>
                </a:cubicBezTo>
                <a:cubicBezTo>
                  <a:pt x="831" y="2736"/>
                  <a:pt x="858" y="2790"/>
                  <a:pt x="858" y="2844"/>
                </a:cubicBezTo>
                <a:cubicBezTo>
                  <a:pt x="858" y="2897"/>
                  <a:pt x="858" y="2897"/>
                  <a:pt x="858" y="2897"/>
                </a:cubicBezTo>
                <a:cubicBezTo>
                  <a:pt x="858" y="2897"/>
                  <a:pt x="858" y="2897"/>
                  <a:pt x="858" y="2924"/>
                </a:cubicBezTo>
                <a:lnTo>
                  <a:pt x="831" y="2951"/>
                </a:lnTo>
                <a:cubicBezTo>
                  <a:pt x="831" y="2951"/>
                  <a:pt x="804" y="2951"/>
                  <a:pt x="831" y="2951"/>
                </a:cubicBezTo>
                <a:cubicBezTo>
                  <a:pt x="831" y="2951"/>
                  <a:pt x="831" y="2951"/>
                  <a:pt x="831" y="2978"/>
                </a:cubicBezTo>
                <a:cubicBezTo>
                  <a:pt x="831" y="2978"/>
                  <a:pt x="831" y="3004"/>
                  <a:pt x="831" y="3032"/>
                </a:cubicBezTo>
                <a:cubicBezTo>
                  <a:pt x="804" y="3032"/>
                  <a:pt x="778" y="3032"/>
                  <a:pt x="804" y="3032"/>
                </a:cubicBezTo>
                <a:cubicBezTo>
                  <a:pt x="804" y="3032"/>
                  <a:pt x="831" y="3058"/>
                  <a:pt x="831" y="3085"/>
                </a:cubicBezTo>
                <a:cubicBezTo>
                  <a:pt x="831" y="3111"/>
                  <a:pt x="831" y="3166"/>
                  <a:pt x="831" y="3166"/>
                </a:cubicBezTo>
                <a:cubicBezTo>
                  <a:pt x="831" y="3192"/>
                  <a:pt x="831" y="3219"/>
                  <a:pt x="831" y="3219"/>
                </a:cubicBezTo>
                <a:lnTo>
                  <a:pt x="858" y="3246"/>
                </a:lnTo>
                <a:cubicBezTo>
                  <a:pt x="831" y="3273"/>
                  <a:pt x="831" y="3273"/>
                  <a:pt x="831" y="3273"/>
                </a:cubicBezTo>
                <a:cubicBezTo>
                  <a:pt x="858" y="3273"/>
                  <a:pt x="858" y="3273"/>
                  <a:pt x="858" y="3273"/>
                </a:cubicBezTo>
                <a:lnTo>
                  <a:pt x="858" y="3299"/>
                </a:lnTo>
                <a:lnTo>
                  <a:pt x="885" y="3299"/>
                </a:lnTo>
                <a:cubicBezTo>
                  <a:pt x="885" y="3326"/>
                  <a:pt x="885" y="3326"/>
                  <a:pt x="912" y="3326"/>
                </a:cubicBezTo>
                <a:cubicBezTo>
                  <a:pt x="912" y="3326"/>
                  <a:pt x="938" y="3326"/>
                  <a:pt x="966" y="3326"/>
                </a:cubicBezTo>
                <a:cubicBezTo>
                  <a:pt x="966" y="3299"/>
                  <a:pt x="966" y="3299"/>
                  <a:pt x="966" y="3299"/>
                </a:cubicBezTo>
                <a:lnTo>
                  <a:pt x="966" y="3326"/>
                </a:lnTo>
                <a:cubicBezTo>
                  <a:pt x="992" y="3299"/>
                  <a:pt x="992" y="3299"/>
                  <a:pt x="992" y="3326"/>
                </a:cubicBezTo>
                <a:cubicBezTo>
                  <a:pt x="1019" y="3326"/>
                  <a:pt x="1019" y="3326"/>
                  <a:pt x="1045" y="3326"/>
                </a:cubicBezTo>
                <a:cubicBezTo>
                  <a:pt x="1045" y="3326"/>
                  <a:pt x="1019" y="3326"/>
                  <a:pt x="1045" y="3326"/>
                </a:cubicBezTo>
                <a:cubicBezTo>
                  <a:pt x="1045" y="3299"/>
                  <a:pt x="1073" y="3299"/>
                  <a:pt x="1045" y="3299"/>
                </a:cubicBezTo>
                <a:lnTo>
                  <a:pt x="1019" y="3299"/>
                </a:lnTo>
                <a:cubicBezTo>
                  <a:pt x="1019" y="3273"/>
                  <a:pt x="1019" y="3246"/>
                  <a:pt x="1019" y="3246"/>
                </a:cubicBezTo>
                <a:cubicBezTo>
                  <a:pt x="992" y="3246"/>
                  <a:pt x="992" y="3246"/>
                  <a:pt x="992" y="3246"/>
                </a:cubicBezTo>
                <a:cubicBezTo>
                  <a:pt x="966" y="3246"/>
                  <a:pt x="966" y="3273"/>
                  <a:pt x="938" y="3246"/>
                </a:cubicBezTo>
                <a:cubicBezTo>
                  <a:pt x="938" y="3246"/>
                  <a:pt x="912" y="3273"/>
                  <a:pt x="912" y="3246"/>
                </a:cubicBezTo>
                <a:cubicBezTo>
                  <a:pt x="912" y="3246"/>
                  <a:pt x="885" y="3219"/>
                  <a:pt x="912" y="3219"/>
                </a:cubicBezTo>
                <a:lnTo>
                  <a:pt x="938" y="3192"/>
                </a:lnTo>
                <a:cubicBezTo>
                  <a:pt x="966" y="3192"/>
                  <a:pt x="966" y="3219"/>
                  <a:pt x="966" y="3219"/>
                </a:cubicBezTo>
                <a:cubicBezTo>
                  <a:pt x="992" y="3219"/>
                  <a:pt x="1019" y="3219"/>
                  <a:pt x="1019" y="3192"/>
                </a:cubicBezTo>
                <a:cubicBezTo>
                  <a:pt x="1019" y="3192"/>
                  <a:pt x="1019" y="3166"/>
                  <a:pt x="1019" y="3139"/>
                </a:cubicBezTo>
                <a:cubicBezTo>
                  <a:pt x="1019" y="3139"/>
                  <a:pt x="992" y="3139"/>
                  <a:pt x="992" y="3111"/>
                </a:cubicBezTo>
                <a:cubicBezTo>
                  <a:pt x="992" y="3111"/>
                  <a:pt x="992" y="3111"/>
                  <a:pt x="992" y="3085"/>
                </a:cubicBezTo>
                <a:cubicBezTo>
                  <a:pt x="992" y="3085"/>
                  <a:pt x="966" y="3111"/>
                  <a:pt x="966" y="3085"/>
                </a:cubicBezTo>
                <a:lnTo>
                  <a:pt x="938" y="3058"/>
                </a:lnTo>
                <a:cubicBezTo>
                  <a:pt x="938" y="3058"/>
                  <a:pt x="938" y="3085"/>
                  <a:pt x="912" y="3085"/>
                </a:cubicBezTo>
                <a:cubicBezTo>
                  <a:pt x="912" y="3058"/>
                  <a:pt x="858" y="3032"/>
                  <a:pt x="885" y="3032"/>
                </a:cubicBezTo>
                <a:cubicBezTo>
                  <a:pt x="885" y="3032"/>
                  <a:pt x="912" y="3004"/>
                  <a:pt x="912" y="3032"/>
                </a:cubicBezTo>
                <a:cubicBezTo>
                  <a:pt x="938" y="3058"/>
                  <a:pt x="938" y="3058"/>
                  <a:pt x="938" y="3058"/>
                </a:cubicBezTo>
                <a:cubicBezTo>
                  <a:pt x="938" y="3058"/>
                  <a:pt x="938" y="3032"/>
                  <a:pt x="966" y="3032"/>
                </a:cubicBezTo>
                <a:lnTo>
                  <a:pt x="992" y="3058"/>
                </a:lnTo>
                <a:cubicBezTo>
                  <a:pt x="1019" y="3058"/>
                  <a:pt x="1019" y="3032"/>
                  <a:pt x="1019" y="3032"/>
                </a:cubicBezTo>
                <a:lnTo>
                  <a:pt x="1019" y="3004"/>
                </a:lnTo>
                <a:lnTo>
                  <a:pt x="1045" y="2951"/>
                </a:lnTo>
                <a:cubicBezTo>
                  <a:pt x="1045" y="2951"/>
                  <a:pt x="1045" y="2951"/>
                  <a:pt x="1073" y="2951"/>
                </a:cubicBezTo>
                <a:lnTo>
                  <a:pt x="1073" y="2924"/>
                </a:lnTo>
                <a:cubicBezTo>
                  <a:pt x="1073" y="2897"/>
                  <a:pt x="1073" y="2897"/>
                  <a:pt x="1073" y="2924"/>
                </a:cubicBezTo>
                <a:cubicBezTo>
                  <a:pt x="1045" y="2924"/>
                  <a:pt x="1045" y="2924"/>
                  <a:pt x="1045" y="2924"/>
                </a:cubicBezTo>
                <a:cubicBezTo>
                  <a:pt x="1045" y="2897"/>
                  <a:pt x="1045" y="2870"/>
                  <a:pt x="1045" y="2870"/>
                </a:cubicBezTo>
                <a:cubicBezTo>
                  <a:pt x="1045" y="2870"/>
                  <a:pt x="1045" y="2870"/>
                  <a:pt x="1019" y="2870"/>
                </a:cubicBezTo>
                <a:cubicBezTo>
                  <a:pt x="1019" y="2870"/>
                  <a:pt x="1019" y="2870"/>
                  <a:pt x="992" y="2870"/>
                </a:cubicBezTo>
                <a:lnTo>
                  <a:pt x="966" y="2844"/>
                </a:lnTo>
                <a:lnTo>
                  <a:pt x="938" y="2817"/>
                </a:lnTo>
                <a:cubicBezTo>
                  <a:pt x="966" y="2817"/>
                  <a:pt x="966" y="2817"/>
                  <a:pt x="966" y="2844"/>
                </a:cubicBezTo>
                <a:cubicBezTo>
                  <a:pt x="992" y="2844"/>
                  <a:pt x="992" y="2844"/>
                  <a:pt x="992" y="2844"/>
                </a:cubicBezTo>
                <a:cubicBezTo>
                  <a:pt x="1019" y="2844"/>
                  <a:pt x="1019" y="2844"/>
                  <a:pt x="1019" y="2844"/>
                </a:cubicBezTo>
                <a:cubicBezTo>
                  <a:pt x="1019" y="2844"/>
                  <a:pt x="1045" y="2817"/>
                  <a:pt x="1019" y="2817"/>
                </a:cubicBezTo>
                <a:cubicBezTo>
                  <a:pt x="1019" y="2844"/>
                  <a:pt x="1019" y="2844"/>
                  <a:pt x="1019" y="2844"/>
                </a:cubicBezTo>
                <a:cubicBezTo>
                  <a:pt x="992" y="2844"/>
                  <a:pt x="992" y="2817"/>
                  <a:pt x="992" y="2817"/>
                </a:cubicBezTo>
                <a:lnTo>
                  <a:pt x="1019" y="2817"/>
                </a:lnTo>
                <a:lnTo>
                  <a:pt x="992" y="2790"/>
                </a:lnTo>
                <a:cubicBezTo>
                  <a:pt x="992" y="2790"/>
                  <a:pt x="992" y="2790"/>
                  <a:pt x="966" y="2790"/>
                </a:cubicBezTo>
                <a:cubicBezTo>
                  <a:pt x="966" y="2790"/>
                  <a:pt x="992" y="2790"/>
                  <a:pt x="966" y="2790"/>
                </a:cubicBezTo>
                <a:cubicBezTo>
                  <a:pt x="966" y="2763"/>
                  <a:pt x="966" y="2763"/>
                  <a:pt x="966" y="2763"/>
                </a:cubicBezTo>
                <a:lnTo>
                  <a:pt x="938" y="2763"/>
                </a:lnTo>
                <a:cubicBezTo>
                  <a:pt x="966" y="2763"/>
                  <a:pt x="966" y="2763"/>
                  <a:pt x="966" y="2736"/>
                </a:cubicBezTo>
                <a:cubicBezTo>
                  <a:pt x="966" y="2736"/>
                  <a:pt x="938" y="2763"/>
                  <a:pt x="938" y="2736"/>
                </a:cubicBezTo>
                <a:lnTo>
                  <a:pt x="938" y="2710"/>
                </a:lnTo>
                <a:cubicBezTo>
                  <a:pt x="912" y="2710"/>
                  <a:pt x="912" y="2710"/>
                  <a:pt x="912" y="2710"/>
                </a:cubicBezTo>
                <a:cubicBezTo>
                  <a:pt x="885" y="2710"/>
                  <a:pt x="885" y="2710"/>
                  <a:pt x="885" y="2710"/>
                </a:cubicBezTo>
                <a:close/>
                <a:moveTo>
                  <a:pt x="1045" y="2736"/>
                </a:moveTo>
                <a:lnTo>
                  <a:pt x="1045" y="2736"/>
                </a:lnTo>
                <a:lnTo>
                  <a:pt x="1073" y="2682"/>
                </a:lnTo>
                <a:cubicBezTo>
                  <a:pt x="1073" y="2682"/>
                  <a:pt x="1073" y="2682"/>
                  <a:pt x="1100" y="2710"/>
                </a:cubicBezTo>
                <a:cubicBezTo>
                  <a:pt x="1100" y="2710"/>
                  <a:pt x="1100" y="2710"/>
                  <a:pt x="1073" y="2736"/>
                </a:cubicBezTo>
                <a:lnTo>
                  <a:pt x="1045" y="2736"/>
                </a:lnTo>
                <a:close/>
                <a:moveTo>
                  <a:pt x="858" y="2548"/>
                </a:moveTo>
                <a:lnTo>
                  <a:pt x="858" y="2548"/>
                </a:lnTo>
                <a:lnTo>
                  <a:pt x="831" y="2575"/>
                </a:lnTo>
                <a:lnTo>
                  <a:pt x="858" y="2575"/>
                </a:lnTo>
                <a:cubicBezTo>
                  <a:pt x="831" y="2603"/>
                  <a:pt x="831" y="2603"/>
                  <a:pt x="831" y="2603"/>
                </a:cubicBezTo>
                <a:cubicBezTo>
                  <a:pt x="858" y="2603"/>
                  <a:pt x="858" y="2603"/>
                  <a:pt x="858" y="2629"/>
                </a:cubicBezTo>
                <a:lnTo>
                  <a:pt x="858" y="2656"/>
                </a:lnTo>
                <a:cubicBezTo>
                  <a:pt x="885" y="2656"/>
                  <a:pt x="885" y="2656"/>
                  <a:pt x="912" y="2682"/>
                </a:cubicBezTo>
                <a:cubicBezTo>
                  <a:pt x="938" y="2682"/>
                  <a:pt x="966" y="2710"/>
                  <a:pt x="966" y="2682"/>
                </a:cubicBezTo>
                <a:cubicBezTo>
                  <a:pt x="966" y="2682"/>
                  <a:pt x="938" y="2682"/>
                  <a:pt x="966" y="2682"/>
                </a:cubicBezTo>
                <a:cubicBezTo>
                  <a:pt x="992" y="2682"/>
                  <a:pt x="1019" y="2710"/>
                  <a:pt x="1019" y="2682"/>
                </a:cubicBezTo>
                <a:cubicBezTo>
                  <a:pt x="1019" y="2682"/>
                  <a:pt x="1019" y="2682"/>
                  <a:pt x="1045" y="2682"/>
                </a:cubicBezTo>
                <a:lnTo>
                  <a:pt x="1045" y="2656"/>
                </a:lnTo>
                <a:cubicBezTo>
                  <a:pt x="1045" y="2656"/>
                  <a:pt x="966" y="2629"/>
                  <a:pt x="992" y="2629"/>
                </a:cubicBezTo>
                <a:lnTo>
                  <a:pt x="992" y="2603"/>
                </a:lnTo>
                <a:lnTo>
                  <a:pt x="1019" y="2603"/>
                </a:lnTo>
                <a:cubicBezTo>
                  <a:pt x="1019" y="2575"/>
                  <a:pt x="1019" y="2575"/>
                  <a:pt x="992" y="2575"/>
                </a:cubicBezTo>
                <a:cubicBezTo>
                  <a:pt x="992" y="2548"/>
                  <a:pt x="992" y="2548"/>
                  <a:pt x="992" y="2548"/>
                </a:cubicBezTo>
                <a:cubicBezTo>
                  <a:pt x="966" y="2548"/>
                  <a:pt x="966" y="2548"/>
                  <a:pt x="938" y="2548"/>
                </a:cubicBezTo>
                <a:cubicBezTo>
                  <a:pt x="912" y="2548"/>
                  <a:pt x="912" y="2548"/>
                  <a:pt x="912" y="2522"/>
                </a:cubicBezTo>
                <a:cubicBezTo>
                  <a:pt x="912" y="2522"/>
                  <a:pt x="912" y="2495"/>
                  <a:pt x="885" y="2495"/>
                </a:cubicBezTo>
                <a:cubicBezTo>
                  <a:pt x="885" y="2522"/>
                  <a:pt x="885" y="2548"/>
                  <a:pt x="885" y="2548"/>
                </a:cubicBezTo>
                <a:cubicBezTo>
                  <a:pt x="885" y="2548"/>
                  <a:pt x="885" y="2548"/>
                  <a:pt x="858" y="2548"/>
                </a:cubicBezTo>
                <a:close/>
                <a:moveTo>
                  <a:pt x="1073" y="2522"/>
                </a:moveTo>
                <a:lnTo>
                  <a:pt x="1073" y="2522"/>
                </a:lnTo>
                <a:cubicBezTo>
                  <a:pt x="1073" y="2522"/>
                  <a:pt x="1100" y="2522"/>
                  <a:pt x="1100" y="2548"/>
                </a:cubicBezTo>
                <a:cubicBezTo>
                  <a:pt x="1100" y="2548"/>
                  <a:pt x="1100" y="2575"/>
                  <a:pt x="1100" y="2548"/>
                </a:cubicBezTo>
                <a:lnTo>
                  <a:pt x="1100" y="2522"/>
                </a:lnTo>
                <a:lnTo>
                  <a:pt x="1100" y="2495"/>
                </a:lnTo>
                <a:lnTo>
                  <a:pt x="1100" y="2522"/>
                </a:lnTo>
                <a:cubicBezTo>
                  <a:pt x="1073" y="2522"/>
                  <a:pt x="1073" y="2522"/>
                  <a:pt x="1073" y="2522"/>
                </a:cubicBezTo>
                <a:close/>
                <a:moveTo>
                  <a:pt x="1019" y="2548"/>
                </a:moveTo>
                <a:lnTo>
                  <a:pt x="1019" y="2548"/>
                </a:lnTo>
                <a:lnTo>
                  <a:pt x="1019" y="2522"/>
                </a:lnTo>
                <a:cubicBezTo>
                  <a:pt x="1019" y="2522"/>
                  <a:pt x="1019" y="2522"/>
                  <a:pt x="992" y="2522"/>
                </a:cubicBezTo>
                <a:cubicBezTo>
                  <a:pt x="992" y="2495"/>
                  <a:pt x="1019" y="2495"/>
                  <a:pt x="1045" y="2522"/>
                </a:cubicBezTo>
                <a:lnTo>
                  <a:pt x="1073" y="2548"/>
                </a:lnTo>
                <a:cubicBezTo>
                  <a:pt x="1073" y="2548"/>
                  <a:pt x="1045" y="2548"/>
                  <a:pt x="1045" y="2522"/>
                </a:cubicBezTo>
                <a:cubicBezTo>
                  <a:pt x="1019" y="2522"/>
                  <a:pt x="1019" y="2548"/>
                  <a:pt x="1019" y="2548"/>
                </a:cubicBezTo>
                <a:close/>
                <a:moveTo>
                  <a:pt x="938" y="2468"/>
                </a:moveTo>
                <a:lnTo>
                  <a:pt x="938" y="2468"/>
                </a:lnTo>
                <a:lnTo>
                  <a:pt x="966" y="2468"/>
                </a:lnTo>
                <a:cubicBezTo>
                  <a:pt x="938" y="2468"/>
                  <a:pt x="938" y="2468"/>
                  <a:pt x="938" y="2468"/>
                </a:cubicBezTo>
                <a:close/>
                <a:moveTo>
                  <a:pt x="858" y="2415"/>
                </a:moveTo>
                <a:lnTo>
                  <a:pt x="858" y="2415"/>
                </a:lnTo>
                <a:cubicBezTo>
                  <a:pt x="858" y="2415"/>
                  <a:pt x="885" y="2441"/>
                  <a:pt x="885" y="2468"/>
                </a:cubicBezTo>
                <a:lnTo>
                  <a:pt x="885" y="2495"/>
                </a:lnTo>
                <a:cubicBezTo>
                  <a:pt x="885" y="2495"/>
                  <a:pt x="912" y="2468"/>
                  <a:pt x="885" y="2441"/>
                </a:cubicBezTo>
                <a:lnTo>
                  <a:pt x="912" y="2441"/>
                </a:lnTo>
                <a:cubicBezTo>
                  <a:pt x="912" y="2415"/>
                  <a:pt x="885" y="2415"/>
                  <a:pt x="885" y="2415"/>
                </a:cubicBezTo>
                <a:cubicBezTo>
                  <a:pt x="858" y="2415"/>
                  <a:pt x="858" y="2415"/>
                  <a:pt x="858" y="2415"/>
                </a:cubicBezTo>
                <a:close/>
                <a:moveTo>
                  <a:pt x="1073" y="2227"/>
                </a:moveTo>
                <a:lnTo>
                  <a:pt x="1073" y="2227"/>
                </a:lnTo>
                <a:cubicBezTo>
                  <a:pt x="1073" y="2200"/>
                  <a:pt x="1073" y="2200"/>
                  <a:pt x="1045" y="2200"/>
                </a:cubicBezTo>
                <a:lnTo>
                  <a:pt x="1073" y="2227"/>
                </a:lnTo>
                <a:lnTo>
                  <a:pt x="1073" y="2253"/>
                </a:lnTo>
                <a:cubicBezTo>
                  <a:pt x="1073" y="2253"/>
                  <a:pt x="1100" y="2281"/>
                  <a:pt x="1126" y="2281"/>
                </a:cubicBezTo>
                <a:cubicBezTo>
                  <a:pt x="1126" y="2307"/>
                  <a:pt x="1100" y="2307"/>
                  <a:pt x="1100" y="2307"/>
                </a:cubicBezTo>
                <a:cubicBezTo>
                  <a:pt x="1100" y="2307"/>
                  <a:pt x="1100" y="2307"/>
                  <a:pt x="1126" y="2307"/>
                </a:cubicBezTo>
                <a:cubicBezTo>
                  <a:pt x="1153" y="2334"/>
                  <a:pt x="1180" y="2307"/>
                  <a:pt x="1180" y="2307"/>
                </a:cubicBezTo>
                <a:cubicBezTo>
                  <a:pt x="1207" y="2307"/>
                  <a:pt x="1153" y="2361"/>
                  <a:pt x="1126" y="2388"/>
                </a:cubicBezTo>
                <a:lnTo>
                  <a:pt x="1100" y="2361"/>
                </a:lnTo>
                <a:cubicBezTo>
                  <a:pt x="1073" y="2334"/>
                  <a:pt x="1100" y="2361"/>
                  <a:pt x="1100" y="2361"/>
                </a:cubicBezTo>
                <a:cubicBezTo>
                  <a:pt x="1073" y="2361"/>
                  <a:pt x="1073" y="2361"/>
                  <a:pt x="1045" y="2361"/>
                </a:cubicBezTo>
                <a:cubicBezTo>
                  <a:pt x="1045" y="2361"/>
                  <a:pt x="1045" y="2361"/>
                  <a:pt x="1019" y="2361"/>
                </a:cubicBezTo>
                <a:cubicBezTo>
                  <a:pt x="992" y="2361"/>
                  <a:pt x="1019" y="2361"/>
                  <a:pt x="1045" y="2361"/>
                </a:cubicBezTo>
                <a:lnTo>
                  <a:pt x="1045" y="2388"/>
                </a:lnTo>
                <a:cubicBezTo>
                  <a:pt x="1045" y="2388"/>
                  <a:pt x="1100" y="2388"/>
                  <a:pt x="1100" y="2415"/>
                </a:cubicBezTo>
                <a:lnTo>
                  <a:pt x="1126" y="2388"/>
                </a:lnTo>
                <a:cubicBezTo>
                  <a:pt x="1153" y="2388"/>
                  <a:pt x="1153" y="2415"/>
                  <a:pt x="1153" y="2415"/>
                </a:cubicBezTo>
                <a:cubicBezTo>
                  <a:pt x="1153" y="2441"/>
                  <a:pt x="1126" y="2468"/>
                  <a:pt x="1100" y="2468"/>
                </a:cubicBezTo>
                <a:cubicBezTo>
                  <a:pt x="1100" y="2495"/>
                  <a:pt x="1100" y="2468"/>
                  <a:pt x="1100" y="2468"/>
                </a:cubicBezTo>
                <a:lnTo>
                  <a:pt x="1073" y="2468"/>
                </a:lnTo>
                <a:cubicBezTo>
                  <a:pt x="1073" y="2441"/>
                  <a:pt x="1045" y="2468"/>
                  <a:pt x="1045" y="2468"/>
                </a:cubicBezTo>
                <a:cubicBezTo>
                  <a:pt x="1019" y="2468"/>
                  <a:pt x="1019" y="2468"/>
                  <a:pt x="1019" y="2468"/>
                </a:cubicBezTo>
                <a:cubicBezTo>
                  <a:pt x="1019" y="2441"/>
                  <a:pt x="992" y="2468"/>
                  <a:pt x="966" y="2468"/>
                </a:cubicBezTo>
                <a:cubicBezTo>
                  <a:pt x="938" y="2441"/>
                  <a:pt x="966" y="2441"/>
                  <a:pt x="938" y="2441"/>
                </a:cubicBezTo>
                <a:cubicBezTo>
                  <a:pt x="938" y="2415"/>
                  <a:pt x="938" y="2415"/>
                  <a:pt x="912" y="2415"/>
                </a:cubicBezTo>
                <a:cubicBezTo>
                  <a:pt x="912" y="2388"/>
                  <a:pt x="938" y="2388"/>
                  <a:pt x="938" y="2388"/>
                </a:cubicBezTo>
                <a:cubicBezTo>
                  <a:pt x="938" y="2388"/>
                  <a:pt x="938" y="2388"/>
                  <a:pt x="912" y="2388"/>
                </a:cubicBezTo>
                <a:cubicBezTo>
                  <a:pt x="885" y="2388"/>
                  <a:pt x="858" y="2361"/>
                  <a:pt x="831" y="2361"/>
                </a:cubicBezTo>
                <a:cubicBezTo>
                  <a:pt x="831" y="2334"/>
                  <a:pt x="831" y="2334"/>
                  <a:pt x="858" y="2307"/>
                </a:cubicBezTo>
                <a:cubicBezTo>
                  <a:pt x="858" y="2307"/>
                  <a:pt x="831" y="2307"/>
                  <a:pt x="831" y="2334"/>
                </a:cubicBezTo>
                <a:cubicBezTo>
                  <a:pt x="831" y="2334"/>
                  <a:pt x="831" y="2334"/>
                  <a:pt x="804" y="2334"/>
                </a:cubicBezTo>
                <a:cubicBezTo>
                  <a:pt x="804" y="2307"/>
                  <a:pt x="804" y="2334"/>
                  <a:pt x="804" y="2334"/>
                </a:cubicBezTo>
                <a:cubicBezTo>
                  <a:pt x="804" y="2361"/>
                  <a:pt x="804" y="2361"/>
                  <a:pt x="804" y="2361"/>
                </a:cubicBezTo>
                <a:cubicBezTo>
                  <a:pt x="778" y="2361"/>
                  <a:pt x="778" y="2361"/>
                  <a:pt x="778" y="2361"/>
                </a:cubicBezTo>
                <a:lnTo>
                  <a:pt x="751" y="2334"/>
                </a:lnTo>
                <a:lnTo>
                  <a:pt x="751" y="2307"/>
                </a:lnTo>
                <a:lnTo>
                  <a:pt x="724" y="2307"/>
                </a:lnTo>
                <a:cubicBezTo>
                  <a:pt x="697" y="2307"/>
                  <a:pt x="697" y="2307"/>
                  <a:pt x="697" y="2281"/>
                </a:cubicBezTo>
                <a:cubicBezTo>
                  <a:pt x="724" y="2281"/>
                  <a:pt x="724" y="2253"/>
                  <a:pt x="724" y="2253"/>
                </a:cubicBezTo>
                <a:cubicBezTo>
                  <a:pt x="724" y="2253"/>
                  <a:pt x="724" y="2227"/>
                  <a:pt x="751" y="2227"/>
                </a:cubicBezTo>
                <a:cubicBezTo>
                  <a:pt x="751" y="2227"/>
                  <a:pt x="751" y="2227"/>
                  <a:pt x="751" y="2200"/>
                </a:cubicBezTo>
                <a:lnTo>
                  <a:pt x="751" y="2173"/>
                </a:lnTo>
                <a:cubicBezTo>
                  <a:pt x="751" y="2146"/>
                  <a:pt x="778" y="2146"/>
                  <a:pt x="778" y="2173"/>
                </a:cubicBezTo>
                <a:cubicBezTo>
                  <a:pt x="778" y="2173"/>
                  <a:pt x="778" y="2173"/>
                  <a:pt x="804" y="2173"/>
                </a:cubicBezTo>
                <a:cubicBezTo>
                  <a:pt x="831" y="2173"/>
                  <a:pt x="858" y="2146"/>
                  <a:pt x="858" y="2146"/>
                </a:cubicBezTo>
                <a:cubicBezTo>
                  <a:pt x="885" y="2146"/>
                  <a:pt x="858" y="2173"/>
                  <a:pt x="858" y="2173"/>
                </a:cubicBezTo>
                <a:lnTo>
                  <a:pt x="831" y="2173"/>
                </a:lnTo>
                <a:cubicBezTo>
                  <a:pt x="831" y="2200"/>
                  <a:pt x="858" y="2200"/>
                  <a:pt x="858" y="2227"/>
                </a:cubicBezTo>
                <a:cubicBezTo>
                  <a:pt x="885" y="2227"/>
                  <a:pt x="885" y="2173"/>
                  <a:pt x="885" y="2173"/>
                </a:cubicBezTo>
                <a:cubicBezTo>
                  <a:pt x="885" y="2146"/>
                  <a:pt x="912" y="2146"/>
                  <a:pt x="912" y="2146"/>
                </a:cubicBezTo>
                <a:cubicBezTo>
                  <a:pt x="938" y="2146"/>
                  <a:pt x="912" y="2146"/>
                  <a:pt x="912" y="2119"/>
                </a:cubicBezTo>
                <a:cubicBezTo>
                  <a:pt x="912" y="2119"/>
                  <a:pt x="938" y="2119"/>
                  <a:pt x="938" y="2093"/>
                </a:cubicBezTo>
                <a:cubicBezTo>
                  <a:pt x="966" y="2093"/>
                  <a:pt x="938" y="2119"/>
                  <a:pt x="938" y="2119"/>
                </a:cubicBezTo>
                <a:lnTo>
                  <a:pt x="938" y="2146"/>
                </a:lnTo>
                <a:cubicBezTo>
                  <a:pt x="938" y="2146"/>
                  <a:pt x="938" y="2173"/>
                  <a:pt x="912" y="2173"/>
                </a:cubicBezTo>
                <a:lnTo>
                  <a:pt x="938" y="2173"/>
                </a:lnTo>
                <a:cubicBezTo>
                  <a:pt x="938" y="2200"/>
                  <a:pt x="938" y="2173"/>
                  <a:pt x="966" y="2173"/>
                </a:cubicBezTo>
                <a:lnTo>
                  <a:pt x="966" y="2200"/>
                </a:lnTo>
                <a:cubicBezTo>
                  <a:pt x="966" y="2173"/>
                  <a:pt x="992" y="2200"/>
                  <a:pt x="992" y="2200"/>
                </a:cubicBezTo>
                <a:cubicBezTo>
                  <a:pt x="992" y="2200"/>
                  <a:pt x="1019" y="2173"/>
                  <a:pt x="1045" y="2173"/>
                </a:cubicBezTo>
                <a:cubicBezTo>
                  <a:pt x="1045" y="2173"/>
                  <a:pt x="1019" y="2173"/>
                  <a:pt x="1019" y="2146"/>
                </a:cubicBezTo>
                <a:cubicBezTo>
                  <a:pt x="992" y="2146"/>
                  <a:pt x="1045" y="2119"/>
                  <a:pt x="1073" y="2119"/>
                </a:cubicBezTo>
                <a:cubicBezTo>
                  <a:pt x="1073" y="2146"/>
                  <a:pt x="1073" y="2119"/>
                  <a:pt x="1073" y="2119"/>
                </a:cubicBezTo>
                <a:cubicBezTo>
                  <a:pt x="1073" y="2093"/>
                  <a:pt x="1100" y="2119"/>
                  <a:pt x="1100" y="2146"/>
                </a:cubicBezTo>
                <a:cubicBezTo>
                  <a:pt x="1100" y="2146"/>
                  <a:pt x="1073" y="2146"/>
                  <a:pt x="1073" y="2173"/>
                </a:cubicBezTo>
                <a:cubicBezTo>
                  <a:pt x="1100" y="2200"/>
                  <a:pt x="1073" y="2200"/>
                  <a:pt x="1073" y="2227"/>
                </a:cubicBezTo>
                <a:close/>
                <a:moveTo>
                  <a:pt x="1207" y="2253"/>
                </a:moveTo>
                <a:lnTo>
                  <a:pt x="1207" y="2253"/>
                </a:lnTo>
                <a:lnTo>
                  <a:pt x="1233" y="2200"/>
                </a:lnTo>
                <a:cubicBezTo>
                  <a:pt x="1207" y="2173"/>
                  <a:pt x="1207" y="2200"/>
                  <a:pt x="1180" y="2200"/>
                </a:cubicBezTo>
                <a:lnTo>
                  <a:pt x="1153" y="2200"/>
                </a:lnTo>
                <a:cubicBezTo>
                  <a:pt x="1126" y="2173"/>
                  <a:pt x="1126" y="2173"/>
                  <a:pt x="1126" y="2200"/>
                </a:cubicBezTo>
                <a:cubicBezTo>
                  <a:pt x="1126" y="2200"/>
                  <a:pt x="1100" y="2227"/>
                  <a:pt x="1126" y="2227"/>
                </a:cubicBezTo>
                <a:cubicBezTo>
                  <a:pt x="1153" y="2227"/>
                  <a:pt x="1180" y="2200"/>
                  <a:pt x="1180" y="2200"/>
                </a:cubicBezTo>
                <a:cubicBezTo>
                  <a:pt x="1180" y="2227"/>
                  <a:pt x="1180" y="2227"/>
                  <a:pt x="1180" y="2227"/>
                </a:cubicBezTo>
                <a:cubicBezTo>
                  <a:pt x="1153" y="2227"/>
                  <a:pt x="1153" y="2227"/>
                  <a:pt x="1153" y="2253"/>
                </a:cubicBezTo>
                <a:cubicBezTo>
                  <a:pt x="1180" y="2253"/>
                  <a:pt x="1180" y="2281"/>
                  <a:pt x="1180" y="2253"/>
                </a:cubicBezTo>
                <a:cubicBezTo>
                  <a:pt x="1207" y="2253"/>
                  <a:pt x="1207" y="2253"/>
                  <a:pt x="1207" y="2253"/>
                </a:cubicBezTo>
                <a:close/>
                <a:moveTo>
                  <a:pt x="1287" y="2039"/>
                </a:moveTo>
                <a:lnTo>
                  <a:pt x="1287" y="2039"/>
                </a:lnTo>
                <a:cubicBezTo>
                  <a:pt x="1287" y="2039"/>
                  <a:pt x="1287" y="2039"/>
                  <a:pt x="1287" y="2012"/>
                </a:cubicBezTo>
                <a:lnTo>
                  <a:pt x="1260" y="2039"/>
                </a:lnTo>
                <a:cubicBezTo>
                  <a:pt x="1287" y="2039"/>
                  <a:pt x="1287" y="2039"/>
                  <a:pt x="1287" y="2039"/>
                </a:cubicBezTo>
                <a:close/>
                <a:moveTo>
                  <a:pt x="1287" y="2065"/>
                </a:moveTo>
                <a:lnTo>
                  <a:pt x="1287" y="2065"/>
                </a:lnTo>
                <a:lnTo>
                  <a:pt x="1314" y="2039"/>
                </a:lnTo>
                <a:lnTo>
                  <a:pt x="1287" y="2065"/>
                </a:lnTo>
                <a:close/>
                <a:moveTo>
                  <a:pt x="1287" y="2093"/>
                </a:moveTo>
                <a:lnTo>
                  <a:pt x="1287" y="2093"/>
                </a:lnTo>
                <a:lnTo>
                  <a:pt x="1260" y="2065"/>
                </a:lnTo>
                <a:lnTo>
                  <a:pt x="1287" y="2065"/>
                </a:lnTo>
                <a:cubicBezTo>
                  <a:pt x="1287" y="2093"/>
                  <a:pt x="1287" y="2093"/>
                  <a:pt x="1287" y="2093"/>
                </a:cubicBezTo>
                <a:close/>
                <a:moveTo>
                  <a:pt x="992" y="2093"/>
                </a:moveTo>
                <a:lnTo>
                  <a:pt x="992" y="2093"/>
                </a:lnTo>
                <a:cubicBezTo>
                  <a:pt x="992" y="2065"/>
                  <a:pt x="966" y="2065"/>
                  <a:pt x="992" y="2065"/>
                </a:cubicBezTo>
                <a:cubicBezTo>
                  <a:pt x="992" y="2065"/>
                  <a:pt x="992" y="2065"/>
                  <a:pt x="992" y="2039"/>
                </a:cubicBezTo>
                <a:cubicBezTo>
                  <a:pt x="992" y="2039"/>
                  <a:pt x="938" y="2039"/>
                  <a:pt x="966" y="2039"/>
                </a:cubicBezTo>
                <a:cubicBezTo>
                  <a:pt x="966" y="2065"/>
                  <a:pt x="966" y="2065"/>
                  <a:pt x="966" y="2065"/>
                </a:cubicBezTo>
                <a:cubicBezTo>
                  <a:pt x="992" y="2093"/>
                  <a:pt x="992" y="2093"/>
                  <a:pt x="992" y="2093"/>
                </a:cubicBezTo>
                <a:close/>
                <a:moveTo>
                  <a:pt x="1045" y="2065"/>
                </a:moveTo>
                <a:lnTo>
                  <a:pt x="1045" y="2065"/>
                </a:lnTo>
                <a:lnTo>
                  <a:pt x="1073" y="2012"/>
                </a:lnTo>
                <a:cubicBezTo>
                  <a:pt x="1100" y="2012"/>
                  <a:pt x="1100" y="1985"/>
                  <a:pt x="1126" y="2012"/>
                </a:cubicBezTo>
                <a:cubicBezTo>
                  <a:pt x="1153" y="2012"/>
                  <a:pt x="1126" y="2039"/>
                  <a:pt x="1126" y="2039"/>
                </a:cubicBezTo>
                <a:cubicBezTo>
                  <a:pt x="1100" y="2039"/>
                  <a:pt x="1100" y="2065"/>
                  <a:pt x="1100" y="2065"/>
                </a:cubicBezTo>
                <a:cubicBezTo>
                  <a:pt x="1073" y="2065"/>
                  <a:pt x="1045" y="2065"/>
                  <a:pt x="1045" y="2065"/>
                </a:cubicBezTo>
                <a:close/>
                <a:moveTo>
                  <a:pt x="1207" y="1931"/>
                </a:moveTo>
                <a:lnTo>
                  <a:pt x="1207" y="1931"/>
                </a:lnTo>
                <a:cubicBezTo>
                  <a:pt x="1207" y="1959"/>
                  <a:pt x="1207" y="1959"/>
                  <a:pt x="1207" y="1959"/>
                </a:cubicBezTo>
                <a:lnTo>
                  <a:pt x="1207" y="2012"/>
                </a:lnTo>
                <a:cubicBezTo>
                  <a:pt x="1233" y="2012"/>
                  <a:pt x="1233" y="2012"/>
                  <a:pt x="1233" y="2012"/>
                </a:cubicBezTo>
                <a:cubicBezTo>
                  <a:pt x="1207" y="2012"/>
                  <a:pt x="1207" y="1985"/>
                  <a:pt x="1207" y="1985"/>
                </a:cubicBezTo>
                <a:cubicBezTo>
                  <a:pt x="1207" y="1959"/>
                  <a:pt x="1207" y="1959"/>
                  <a:pt x="1233" y="1959"/>
                </a:cubicBezTo>
                <a:cubicBezTo>
                  <a:pt x="1233" y="1959"/>
                  <a:pt x="1260" y="1985"/>
                  <a:pt x="1233" y="1959"/>
                </a:cubicBezTo>
                <a:cubicBezTo>
                  <a:pt x="1207" y="1959"/>
                  <a:pt x="1207" y="1931"/>
                  <a:pt x="1207" y="1931"/>
                </a:cubicBezTo>
                <a:close/>
                <a:moveTo>
                  <a:pt x="1529" y="993"/>
                </a:moveTo>
                <a:lnTo>
                  <a:pt x="1529" y="993"/>
                </a:lnTo>
                <a:cubicBezTo>
                  <a:pt x="1529" y="993"/>
                  <a:pt x="1529" y="966"/>
                  <a:pt x="1502" y="966"/>
                </a:cubicBezTo>
                <a:cubicBezTo>
                  <a:pt x="1502" y="966"/>
                  <a:pt x="1502" y="993"/>
                  <a:pt x="1502" y="966"/>
                </a:cubicBezTo>
                <a:lnTo>
                  <a:pt x="1475" y="939"/>
                </a:lnTo>
                <a:cubicBezTo>
                  <a:pt x="1475" y="913"/>
                  <a:pt x="1475" y="913"/>
                  <a:pt x="1475" y="913"/>
                </a:cubicBezTo>
                <a:cubicBezTo>
                  <a:pt x="1448" y="913"/>
                  <a:pt x="1421" y="885"/>
                  <a:pt x="1421" y="913"/>
                </a:cubicBezTo>
                <a:lnTo>
                  <a:pt x="1448" y="939"/>
                </a:lnTo>
                <a:cubicBezTo>
                  <a:pt x="1475" y="939"/>
                  <a:pt x="1475" y="966"/>
                  <a:pt x="1475" y="993"/>
                </a:cubicBezTo>
                <a:lnTo>
                  <a:pt x="1448" y="993"/>
                </a:lnTo>
                <a:lnTo>
                  <a:pt x="1475" y="1020"/>
                </a:lnTo>
                <a:cubicBezTo>
                  <a:pt x="1502" y="993"/>
                  <a:pt x="1502" y="993"/>
                  <a:pt x="1502" y="993"/>
                </a:cubicBezTo>
                <a:cubicBezTo>
                  <a:pt x="1529" y="993"/>
                  <a:pt x="1529" y="993"/>
                  <a:pt x="1529" y="993"/>
                </a:cubicBezTo>
                <a:close/>
                <a:moveTo>
                  <a:pt x="1582" y="1020"/>
                </a:moveTo>
                <a:cubicBezTo>
                  <a:pt x="1582" y="1020"/>
                  <a:pt x="1609" y="1020"/>
                  <a:pt x="1582" y="1020"/>
                </a:cubicBezTo>
                <a:close/>
                <a:moveTo>
                  <a:pt x="1180" y="1422"/>
                </a:moveTo>
                <a:lnTo>
                  <a:pt x="1180" y="1422"/>
                </a:lnTo>
                <a:lnTo>
                  <a:pt x="1180" y="1395"/>
                </a:lnTo>
                <a:cubicBezTo>
                  <a:pt x="1180" y="1395"/>
                  <a:pt x="1153" y="1368"/>
                  <a:pt x="1126" y="1368"/>
                </a:cubicBezTo>
                <a:lnTo>
                  <a:pt x="1100" y="1395"/>
                </a:lnTo>
                <a:cubicBezTo>
                  <a:pt x="1126" y="1422"/>
                  <a:pt x="1126" y="1422"/>
                  <a:pt x="1126" y="1422"/>
                </a:cubicBezTo>
                <a:cubicBezTo>
                  <a:pt x="1126" y="1422"/>
                  <a:pt x="1126" y="1422"/>
                  <a:pt x="1153" y="1422"/>
                </a:cubicBezTo>
                <a:lnTo>
                  <a:pt x="1180" y="1449"/>
                </a:lnTo>
                <a:lnTo>
                  <a:pt x="1180" y="1422"/>
                </a:lnTo>
                <a:close/>
                <a:moveTo>
                  <a:pt x="1260" y="1690"/>
                </a:moveTo>
                <a:lnTo>
                  <a:pt x="1260" y="1690"/>
                </a:lnTo>
                <a:cubicBezTo>
                  <a:pt x="1260" y="1664"/>
                  <a:pt x="1260" y="1637"/>
                  <a:pt x="1260" y="1637"/>
                </a:cubicBezTo>
                <a:cubicBezTo>
                  <a:pt x="1260" y="1637"/>
                  <a:pt x="1287" y="1610"/>
                  <a:pt x="1314" y="1610"/>
                </a:cubicBezTo>
                <a:cubicBezTo>
                  <a:pt x="1314" y="1637"/>
                  <a:pt x="1314" y="1664"/>
                  <a:pt x="1314" y="1664"/>
                </a:cubicBezTo>
                <a:cubicBezTo>
                  <a:pt x="1314" y="1690"/>
                  <a:pt x="1287" y="1690"/>
                  <a:pt x="1287" y="1690"/>
                </a:cubicBezTo>
                <a:lnTo>
                  <a:pt x="1260" y="1690"/>
                </a:lnTo>
                <a:close/>
                <a:moveTo>
                  <a:pt x="1207" y="1717"/>
                </a:moveTo>
                <a:lnTo>
                  <a:pt x="1207" y="1717"/>
                </a:lnTo>
                <a:cubicBezTo>
                  <a:pt x="1207" y="1690"/>
                  <a:pt x="1207" y="1664"/>
                  <a:pt x="1233" y="1690"/>
                </a:cubicBezTo>
                <a:lnTo>
                  <a:pt x="1207" y="1717"/>
                </a:lnTo>
                <a:close/>
                <a:moveTo>
                  <a:pt x="1663" y="1717"/>
                </a:moveTo>
                <a:lnTo>
                  <a:pt x="1663" y="1717"/>
                </a:lnTo>
                <a:lnTo>
                  <a:pt x="1689" y="1744"/>
                </a:lnTo>
                <a:lnTo>
                  <a:pt x="1663" y="1744"/>
                </a:lnTo>
                <a:lnTo>
                  <a:pt x="1636" y="1717"/>
                </a:lnTo>
                <a:lnTo>
                  <a:pt x="1663" y="1717"/>
                </a:lnTo>
                <a:close/>
                <a:moveTo>
                  <a:pt x="1931" y="1449"/>
                </a:moveTo>
                <a:lnTo>
                  <a:pt x="1931" y="1449"/>
                </a:lnTo>
                <a:lnTo>
                  <a:pt x="1958" y="1449"/>
                </a:lnTo>
                <a:cubicBezTo>
                  <a:pt x="1958" y="1449"/>
                  <a:pt x="1958" y="1422"/>
                  <a:pt x="1931" y="1422"/>
                </a:cubicBezTo>
                <a:lnTo>
                  <a:pt x="1931" y="1449"/>
                </a:lnTo>
                <a:close/>
                <a:moveTo>
                  <a:pt x="1984" y="1208"/>
                </a:moveTo>
                <a:lnTo>
                  <a:pt x="1984" y="1208"/>
                </a:lnTo>
                <a:lnTo>
                  <a:pt x="2011" y="1208"/>
                </a:lnTo>
                <a:cubicBezTo>
                  <a:pt x="2011" y="1180"/>
                  <a:pt x="2011" y="1180"/>
                  <a:pt x="1984" y="1180"/>
                </a:cubicBezTo>
                <a:lnTo>
                  <a:pt x="1984" y="1208"/>
                </a:lnTo>
                <a:close/>
                <a:moveTo>
                  <a:pt x="2253" y="913"/>
                </a:moveTo>
                <a:lnTo>
                  <a:pt x="2253" y="913"/>
                </a:lnTo>
                <a:cubicBezTo>
                  <a:pt x="2253" y="939"/>
                  <a:pt x="2253" y="939"/>
                  <a:pt x="2253" y="939"/>
                </a:cubicBezTo>
                <a:cubicBezTo>
                  <a:pt x="2253" y="939"/>
                  <a:pt x="2253" y="939"/>
                  <a:pt x="2253" y="966"/>
                </a:cubicBezTo>
                <a:cubicBezTo>
                  <a:pt x="2253" y="966"/>
                  <a:pt x="2253" y="993"/>
                  <a:pt x="2226" y="993"/>
                </a:cubicBezTo>
                <a:cubicBezTo>
                  <a:pt x="2226" y="1020"/>
                  <a:pt x="2172" y="1020"/>
                  <a:pt x="2172" y="1020"/>
                </a:cubicBezTo>
                <a:cubicBezTo>
                  <a:pt x="2172" y="1047"/>
                  <a:pt x="2199" y="1047"/>
                  <a:pt x="2172" y="1047"/>
                </a:cubicBezTo>
                <a:cubicBezTo>
                  <a:pt x="2172" y="1047"/>
                  <a:pt x="2146" y="1073"/>
                  <a:pt x="2146" y="1047"/>
                </a:cubicBezTo>
                <a:cubicBezTo>
                  <a:pt x="2118" y="1047"/>
                  <a:pt x="2118" y="1020"/>
                  <a:pt x="2092" y="1020"/>
                </a:cubicBezTo>
                <a:cubicBezTo>
                  <a:pt x="2065" y="1020"/>
                  <a:pt x="2038" y="1073"/>
                  <a:pt x="2038" y="1047"/>
                </a:cubicBezTo>
                <a:cubicBezTo>
                  <a:pt x="2011" y="1020"/>
                  <a:pt x="2038" y="1020"/>
                  <a:pt x="2011" y="1020"/>
                </a:cubicBezTo>
                <a:cubicBezTo>
                  <a:pt x="2011" y="1020"/>
                  <a:pt x="1984" y="993"/>
                  <a:pt x="1984" y="1020"/>
                </a:cubicBezTo>
                <a:cubicBezTo>
                  <a:pt x="1984" y="1020"/>
                  <a:pt x="2011" y="1047"/>
                  <a:pt x="1984" y="1047"/>
                </a:cubicBezTo>
                <a:cubicBezTo>
                  <a:pt x="1984" y="1073"/>
                  <a:pt x="1984" y="1073"/>
                  <a:pt x="1984" y="1073"/>
                </a:cubicBezTo>
                <a:cubicBezTo>
                  <a:pt x="1984" y="1073"/>
                  <a:pt x="2011" y="1073"/>
                  <a:pt x="2011" y="1101"/>
                </a:cubicBezTo>
                <a:lnTo>
                  <a:pt x="2011" y="1127"/>
                </a:lnTo>
                <a:lnTo>
                  <a:pt x="2011" y="1154"/>
                </a:lnTo>
                <a:cubicBezTo>
                  <a:pt x="1984" y="1154"/>
                  <a:pt x="1958" y="1154"/>
                  <a:pt x="1958" y="1154"/>
                </a:cubicBezTo>
                <a:cubicBezTo>
                  <a:pt x="1958" y="1154"/>
                  <a:pt x="1931" y="1154"/>
                  <a:pt x="1958" y="1154"/>
                </a:cubicBezTo>
                <a:lnTo>
                  <a:pt x="1958" y="1180"/>
                </a:lnTo>
                <a:cubicBezTo>
                  <a:pt x="1931" y="1180"/>
                  <a:pt x="1904" y="1154"/>
                  <a:pt x="1904" y="1154"/>
                </a:cubicBezTo>
                <a:cubicBezTo>
                  <a:pt x="1904" y="1154"/>
                  <a:pt x="1850" y="1127"/>
                  <a:pt x="1877" y="1154"/>
                </a:cubicBezTo>
                <a:cubicBezTo>
                  <a:pt x="1877" y="1154"/>
                  <a:pt x="1904" y="1154"/>
                  <a:pt x="1904" y="1180"/>
                </a:cubicBezTo>
                <a:cubicBezTo>
                  <a:pt x="1904" y="1180"/>
                  <a:pt x="1904" y="1208"/>
                  <a:pt x="1904" y="1180"/>
                </a:cubicBezTo>
                <a:cubicBezTo>
                  <a:pt x="1904" y="1180"/>
                  <a:pt x="1958" y="1180"/>
                  <a:pt x="1931" y="1180"/>
                </a:cubicBezTo>
                <a:cubicBezTo>
                  <a:pt x="1931" y="1208"/>
                  <a:pt x="1931" y="1235"/>
                  <a:pt x="1904" y="1235"/>
                </a:cubicBezTo>
                <a:cubicBezTo>
                  <a:pt x="1904" y="1235"/>
                  <a:pt x="1850" y="1208"/>
                  <a:pt x="1850" y="1235"/>
                </a:cubicBezTo>
                <a:cubicBezTo>
                  <a:pt x="1824" y="1235"/>
                  <a:pt x="1824" y="1235"/>
                  <a:pt x="1824" y="1235"/>
                </a:cubicBezTo>
                <a:cubicBezTo>
                  <a:pt x="1824" y="1235"/>
                  <a:pt x="1824" y="1261"/>
                  <a:pt x="1796" y="1261"/>
                </a:cubicBezTo>
                <a:lnTo>
                  <a:pt x="1743" y="1261"/>
                </a:lnTo>
                <a:cubicBezTo>
                  <a:pt x="1770" y="1261"/>
                  <a:pt x="1770" y="1288"/>
                  <a:pt x="1796" y="1288"/>
                </a:cubicBezTo>
                <a:cubicBezTo>
                  <a:pt x="1796" y="1261"/>
                  <a:pt x="1796" y="1261"/>
                  <a:pt x="1796" y="1261"/>
                </a:cubicBezTo>
                <a:cubicBezTo>
                  <a:pt x="1824" y="1261"/>
                  <a:pt x="1824" y="1261"/>
                  <a:pt x="1850" y="1261"/>
                </a:cubicBezTo>
                <a:lnTo>
                  <a:pt x="1877" y="1261"/>
                </a:lnTo>
                <a:cubicBezTo>
                  <a:pt x="1904" y="1261"/>
                  <a:pt x="1904" y="1261"/>
                  <a:pt x="1904" y="1261"/>
                </a:cubicBezTo>
                <a:lnTo>
                  <a:pt x="1931" y="1261"/>
                </a:lnTo>
                <a:cubicBezTo>
                  <a:pt x="1958" y="1235"/>
                  <a:pt x="1958" y="1208"/>
                  <a:pt x="1958" y="1235"/>
                </a:cubicBezTo>
                <a:cubicBezTo>
                  <a:pt x="1984" y="1235"/>
                  <a:pt x="1984" y="1235"/>
                  <a:pt x="1984" y="1261"/>
                </a:cubicBezTo>
                <a:lnTo>
                  <a:pt x="1984" y="1288"/>
                </a:lnTo>
                <a:cubicBezTo>
                  <a:pt x="1984" y="1261"/>
                  <a:pt x="1984" y="1261"/>
                  <a:pt x="1984" y="1261"/>
                </a:cubicBezTo>
                <a:cubicBezTo>
                  <a:pt x="1984" y="1288"/>
                  <a:pt x="1984" y="1315"/>
                  <a:pt x="1984" y="1315"/>
                </a:cubicBezTo>
                <a:cubicBezTo>
                  <a:pt x="2011" y="1315"/>
                  <a:pt x="2011" y="1315"/>
                  <a:pt x="2011" y="1315"/>
                </a:cubicBezTo>
                <a:cubicBezTo>
                  <a:pt x="2011" y="1342"/>
                  <a:pt x="2011" y="1342"/>
                  <a:pt x="1984" y="1342"/>
                </a:cubicBezTo>
                <a:cubicBezTo>
                  <a:pt x="1958" y="1342"/>
                  <a:pt x="1877" y="1342"/>
                  <a:pt x="1904" y="1342"/>
                </a:cubicBezTo>
                <a:cubicBezTo>
                  <a:pt x="1904" y="1342"/>
                  <a:pt x="1931" y="1368"/>
                  <a:pt x="1958" y="1368"/>
                </a:cubicBezTo>
                <a:cubicBezTo>
                  <a:pt x="1984" y="1368"/>
                  <a:pt x="2011" y="1342"/>
                  <a:pt x="2011" y="1368"/>
                </a:cubicBezTo>
                <a:lnTo>
                  <a:pt x="2011" y="1395"/>
                </a:lnTo>
                <a:cubicBezTo>
                  <a:pt x="2011" y="1422"/>
                  <a:pt x="2011" y="1449"/>
                  <a:pt x="1984" y="1449"/>
                </a:cubicBezTo>
                <a:cubicBezTo>
                  <a:pt x="1958" y="1422"/>
                  <a:pt x="1958" y="1422"/>
                  <a:pt x="1958" y="1422"/>
                </a:cubicBezTo>
                <a:lnTo>
                  <a:pt x="1931" y="1395"/>
                </a:lnTo>
                <a:lnTo>
                  <a:pt x="1931" y="1422"/>
                </a:lnTo>
                <a:cubicBezTo>
                  <a:pt x="1904" y="1422"/>
                  <a:pt x="1904" y="1395"/>
                  <a:pt x="1904" y="1395"/>
                </a:cubicBezTo>
                <a:cubicBezTo>
                  <a:pt x="1877" y="1395"/>
                  <a:pt x="1877" y="1422"/>
                  <a:pt x="1877" y="1422"/>
                </a:cubicBezTo>
                <a:cubicBezTo>
                  <a:pt x="1850" y="1422"/>
                  <a:pt x="1877" y="1422"/>
                  <a:pt x="1850" y="1422"/>
                </a:cubicBezTo>
                <a:lnTo>
                  <a:pt x="1824" y="1422"/>
                </a:lnTo>
                <a:cubicBezTo>
                  <a:pt x="1796" y="1422"/>
                  <a:pt x="1770" y="1422"/>
                  <a:pt x="1770" y="1449"/>
                </a:cubicBezTo>
                <a:cubicBezTo>
                  <a:pt x="1770" y="1449"/>
                  <a:pt x="1717" y="1449"/>
                  <a:pt x="1743" y="1449"/>
                </a:cubicBezTo>
                <a:lnTo>
                  <a:pt x="1824" y="1449"/>
                </a:lnTo>
                <a:cubicBezTo>
                  <a:pt x="1824" y="1449"/>
                  <a:pt x="1824" y="1449"/>
                  <a:pt x="1850" y="1449"/>
                </a:cubicBezTo>
                <a:lnTo>
                  <a:pt x="1877" y="1449"/>
                </a:lnTo>
                <a:cubicBezTo>
                  <a:pt x="1904" y="1449"/>
                  <a:pt x="1931" y="1476"/>
                  <a:pt x="1904" y="1476"/>
                </a:cubicBezTo>
                <a:cubicBezTo>
                  <a:pt x="1904" y="1476"/>
                  <a:pt x="1904" y="1476"/>
                  <a:pt x="1904" y="1502"/>
                </a:cubicBezTo>
                <a:cubicBezTo>
                  <a:pt x="1904" y="1502"/>
                  <a:pt x="1931" y="1502"/>
                  <a:pt x="1904" y="1530"/>
                </a:cubicBezTo>
                <a:lnTo>
                  <a:pt x="1904" y="1583"/>
                </a:lnTo>
                <a:cubicBezTo>
                  <a:pt x="1877" y="1583"/>
                  <a:pt x="1877" y="1556"/>
                  <a:pt x="1877" y="1583"/>
                </a:cubicBezTo>
                <a:cubicBezTo>
                  <a:pt x="1850" y="1583"/>
                  <a:pt x="1850" y="1610"/>
                  <a:pt x="1850" y="1583"/>
                </a:cubicBezTo>
                <a:cubicBezTo>
                  <a:pt x="1824" y="1583"/>
                  <a:pt x="1824" y="1556"/>
                  <a:pt x="1824" y="1556"/>
                </a:cubicBezTo>
                <a:cubicBezTo>
                  <a:pt x="1824" y="1556"/>
                  <a:pt x="1824" y="1502"/>
                  <a:pt x="1824" y="1530"/>
                </a:cubicBezTo>
                <a:cubicBezTo>
                  <a:pt x="1796" y="1530"/>
                  <a:pt x="1796" y="1583"/>
                  <a:pt x="1796" y="1583"/>
                </a:cubicBezTo>
                <a:cubicBezTo>
                  <a:pt x="1824" y="1583"/>
                  <a:pt x="1824" y="1583"/>
                  <a:pt x="1824" y="1610"/>
                </a:cubicBezTo>
                <a:cubicBezTo>
                  <a:pt x="1824" y="1610"/>
                  <a:pt x="1824" y="1610"/>
                  <a:pt x="1796" y="1610"/>
                </a:cubicBezTo>
                <a:cubicBezTo>
                  <a:pt x="1796" y="1610"/>
                  <a:pt x="1796" y="1583"/>
                  <a:pt x="1770" y="1610"/>
                </a:cubicBezTo>
                <a:cubicBezTo>
                  <a:pt x="1770" y="1610"/>
                  <a:pt x="1770" y="1637"/>
                  <a:pt x="1770" y="1610"/>
                </a:cubicBezTo>
                <a:lnTo>
                  <a:pt x="1743" y="1583"/>
                </a:lnTo>
                <a:cubicBezTo>
                  <a:pt x="1743" y="1556"/>
                  <a:pt x="1743" y="1556"/>
                  <a:pt x="1743" y="1556"/>
                </a:cubicBezTo>
                <a:cubicBezTo>
                  <a:pt x="1743" y="1556"/>
                  <a:pt x="1743" y="1556"/>
                  <a:pt x="1717" y="1556"/>
                </a:cubicBezTo>
                <a:cubicBezTo>
                  <a:pt x="1717" y="1556"/>
                  <a:pt x="1717" y="1530"/>
                  <a:pt x="1689" y="1530"/>
                </a:cubicBezTo>
                <a:cubicBezTo>
                  <a:pt x="1689" y="1530"/>
                  <a:pt x="1689" y="1556"/>
                  <a:pt x="1717" y="1556"/>
                </a:cubicBezTo>
                <a:lnTo>
                  <a:pt x="1717" y="1583"/>
                </a:lnTo>
                <a:cubicBezTo>
                  <a:pt x="1717" y="1610"/>
                  <a:pt x="1717" y="1637"/>
                  <a:pt x="1689" y="1610"/>
                </a:cubicBezTo>
                <a:cubicBezTo>
                  <a:pt x="1689" y="1610"/>
                  <a:pt x="1636" y="1502"/>
                  <a:pt x="1636" y="1476"/>
                </a:cubicBezTo>
                <a:cubicBezTo>
                  <a:pt x="1636" y="1449"/>
                  <a:pt x="1636" y="1422"/>
                  <a:pt x="1636" y="1422"/>
                </a:cubicBezTo>
                <a:cubicBezTo>
                  <a:pt x="1636" y="1395"/>
                  <a:pt x="1663" y="1368"/>
                  <a:pt x="1663" y="1368"/>
                </a:cubicBezTo>
                <a:lnTo>
                  <a:pt x="1689" y="1368"/>
                </a:lnTo>
                <a:cubicBezTo>
                  <a:pt x="1689" y="1342"/>
                  <a:pt x="1689" y="1342"/>
                  <a:pt x="1663" y="1342"/>
                </a:cubicBezTo>
                <a:cubicBezTo>
                  <a:pt x="1663" y="1342"/>
                  <a:pt x="1636" y="1368"/>
                  <a:pt x="1636" y="1395"/>
                </a:cubicBezTo>
                <a:cubicBezTo>
                  <a:pt x="1609" y="1395"/>
                  <a:pt x="1609" y="1422"/>
                  <a:pt x="1582" y="1422"/>
                </a:cubicBezTo>
                <a:cubicBezTo>
                  <a:pt x="1582" y="1422"/>
                  <a:pt x="1555" y="1422"/>
                  <a:pt x="1555" y="1449"/>
                </a:cubicBezTo>
                <a:cubicBezTo>
                  <a:pt x="1582" y="1449"/>
                  <a:pt x="1582" y="1449"/>
                  <a:pt x="1582" y="1449"/>
                </a:cubicBezTo>
                <a:lnTo>
                  <a:pt x="1582" y="1476"/>
                </a:lnTo>
                <a:cubicBezTo>
                  <a:pt x="1609" y="1476"/>
                  <a:pt x="1609" y="1530"/>
                  <a:pt x="1609" y="1530"/>
                </a:cubicBezTo>
                <a:cubicBezTo>
                  <a:pt x="1609" y="1530"/>
                  <a:pt x="1555" y="1530"/>
                  <a:pt x="1582" y="1556"/>
                </a:cubicBezTo>
                <a:lnTo>
                  <a:pt x="1609" y="1556"/>
                </a:lnTo>
                <a:cubicBezTo>
                  <a:pt x="1609" y="1556"/>
                  <a:pt x="1609" y="1556"/>
                  <a:pt x="1636" y="1556"/>
                </a:cubicBezTo>
                <a:lnTo>
                  <a:pt x="1663" y="1610"/>
                </a:lnTo>
                <a:cubicBezTo>
                  <a:pt x="1636" y="1637"/>
                  <a:pt x="1609" y="1637"/>
                  <a:pt x="1609" y="1637"/>
                </a:cubicBezTo>
                <a:cubicBezTo>
                  <a:pt x="1636" y="1637"/>
                  <a:pt x="1663" y="1664"/>
                  <a:pt x="1663" y="1664"/>
                </a:cubicBezTo>
                <a:cubicBezTo>
                  <a:pt x="1689" y="1690"/>
                  <a:pt x="1689" y="1690"/>
                  <a:pt x="1663" y="1690"/>
                </a:cubicBezTo>
                <a:cubicBezTo>
                  <a:pt x="1663" y="1690"/>
                  <a:pt x="1636" y="1690"/>
                  <a:pt x="1609" y="1690"/>
                </a:cubicBezTo>
                <a:cubicBezTo>
                  <a:pt x="1609" y="1690"/>
                  <a:pt x="1609" y="1690"/>
                  <a:pt x="1582" y="1690"/>
                </a:cubicBezTo>
                <a:cubicBezTo>
                  <a:pt x="1582" y="1664"/>
                  <a:pt x="1582" y="1664"/>
                  <a:pt x="1582" y="1664"/>
                </a:cubicBezTo>
                <a:cubicBezTo>
                  <a:pt x="1555" y="1664"/>
                  <a:pt x="1582" y="1664"/>
                  <a:pt x="1555" y="1664"/>
                </a:cubicBezTo>
                <a:cubicBezTo>
                  <a:pt x="1555" y="1664"/>
                  <a:pt x="1555" y="1664"/>
                  <a:pt x="1529" y="1664"/>
                </a:cubicBezTo>
                <a:lnTo>
                  <a:pt x="1502" y="1664"/>
                </a:lnTo>
                <a:cubicBezTo>
                  <a:pt x="1529" y="1664"/>
                  <a:pt x="1555" y="1690"/>
                  <a:pt x="1529" y="1690"/>
                </a:cubicBezTo>
                <a:lnTo>
                  <a:pt x="1502" y="1690"/>
                </a:lnTo>
                <a:cubicBezTo>
                  <a:pt x="1502" y="1717"/>
                  <a:pt x="1529" y="1717"/>
                  <a:pt x="1529" y="1744"/>
                </a:cubicBezTo>
                <a:cubicBezTo>
                  <a:pt x="1529" y="1744"/>
                  <a:pt x="1529" y="1771"/>
                  <a:pt x="1529" y="1744"/>
                </a:cubicBezTo>
                <a:cubicBezTo>
                  <a:pt x="1555" y="1744"/>
                  <a:pt x="1555" y="1717"/>
                  <a:pt x="1555" y="1744"/>
                </a:cubicBezTo>
                <a:lnTo>
                  <a:pt x="1555" y="1771"/>
                </a:lnTo>
                <a:cubicBezTo>
                  <a:pt x="1555" y="1771"/>
                  <a:pt x="1609" y="1798"/>
                  <a:pt x="1582" y="1798"/>
                </a:cubicBezTo>
                <a:cubicBezTo>
                  <a:pt x="1582" y="1824"/>
                  <a:pt x="1555" y="1798"/>
                  <a:pt x="1555" y="1798"/>
                </a:cubicBezTo>
                <a:cubicBezTo>
                  <a:pt x="1555" y="1798"/>
                  <a:pt x="1555" y="1824"/>
                  <a:pt x="1555" y="1798"/>
                </a:cubicBezTo>
                <a:cubicBezTo>
                  <a:pt x="1529" y="1798"/>
                  <a:pt x="1502" y="1771"/>
                  <a:pt x="1529" y="1798"/>
                </a:cubicBezTo>
                <a:cubicBezTo>
                  <a:pt x="1529" y="1824"/>
                  <a:pt x="1529" y="1824"/>
                  <a:pt x="1529" y="1852"/>
                </a:cubicBezTo>
                <a:lnTo>
                  <a:pt x="1475" y="1824"/>
                </a:lnTo>
                <a:cubicBezTo>
                  <a:pt x="1475" y="1798"/>
                  <a:pt x="1502" y="1798"/>
                  <a:pt x="1475" y="1798"/>
                </a:cubicBezTo>
                <a:cubicBezTo>
                  <a:pt x="1475" y="1798"/>
                  <a:pt x="1448" y="1771"/>
                  <a:pt x="1448" y="1798"/>
                </a:cubicBezTo>
                <a:cubicBezTo>
                  <a:pt x="1448" y="1798"/>
                  <a:pt x="1475" y="1824"/>
                  <a:pt x="1475" y="1852"/>
                </a:cubicBezTo>
                <a:cubicBezTo>
                  <a:pt x="1475" y="1852"/>
                  <a:pt x="1448" y="1824"/>
                  <a:pt x="1448" y="1852"/>
                </a:cubicBezTo>
                <a:lnTo>
                  <a:pt x="1448" y="1878"/>
                </a:lnTo>
                <a:cubicBezTo>
                  <a:pt x="1448" y="1878"/>
                  <a:pt x="1421" y="1852"/>
                  <a:pt x="1421" y="1878"/>
                </a:cubicBezTo>
                <a:cubicBezTo>
                  <a:pt x="1421" y="1905"/>
                  <a:pt x="1448" y="1931"/>
                  <a:pt x="1421" y="1931"/>
                </a:cubicBezTo>
                <a:lnTo>
                  <a:pt x="1395" y="1905"/>
                </a:lnTo>
                <a:lnTo>
                  <a:pt x="1395" y="1931"/>
                </a:lnTo>
                <a:cubicBezTo>
                  <a:pt x="1367" y="1905"/>
                  <a:pt x="1367" y="1905"/>
                  <a:pt x="1367" y="1931"/>
                </a:cubicBezTo>
                <a:cubicBezTo>
                  <a:pt x="1367" y="1931"/>
                  <a:pt x="1395" y="1931"/>
                  <a:pt x="1395" y="1959"/>
                </a:cubicBezTo>
                <a:cubicBezTo>
                  <a:pt x="1367" y="1959"/>
                  <a:pt x="1367" y="1931"/>
                  <a:pt x="1367" y="1959"/>
                </a:cubicBezTo>
                <a:lnTo>
                  <a:pt x="1367" y="1985"/>
                </a:lnTo>
                <a:cubicBezTo>
                  <a:pt x="1341" y="2012"/>
                  <a:pt x="1341" y="1985"/>
                  <a:pt x="1341" y="1985"/>
                </a:cubicBezTo>
                <a:cubicBezTo>
                  <a:pt x="1314" y="2012"/>
                  <a:pt x="1341" y="2039"/>
                  <a:pt x="1341" y="2012"/>
                </a:cubicBezTo>
                <a:cubicBezTo>
                  <a:pt x="1314" y="2012"/>
                  <a:pt x="1287" y="1959"/>
                  <a:pt x="1287" y="1959"/>
                </a:cubicBezTo>
                <a:cubicBezTo>
                  <a:pt x="1287" y="1931"/>
                  <a:pt x="1287" y="1931"/>
                  <a:pt x="1287" y="1931"/>
                </a:cubicBezTo>
                <a:cubicBezTo>
                  <a:pt x="1260" y="1931"/>
                  <a:pt x="1260" y="1931"/>
                  <a:pt x="1260" y="1931"/>
                </a:cubicBezTo>
                <a:cubicBezTo>
                  <a:pt x="1260" y="1905"/>
                  <a:pt x="1207" y="1878"/>
                  <a:pt x="1207" y="1878"/>
                </a:cubicBezTo>
                <a:cubicBezTo>
                  <a:pt x="1207" y="1852"/>
                  <a:pt x="1207" y="1852"/>
                  <a:pt x="1207" y="1852"/>
                </a:cubicBezTo>
                <a:cubicBezTo>
                  <a:pt x="1180" y="1852"/>
                  <a:pt x="1153" y="1798"/>
                  <a:pt x="1153" y="1798"/>
                </a:cubicBezTo>
                <a:cubicBezTo>
                  <a:pt x="1180" y="1798"/>
                  <a:pt x="1180" y="1771"/>
                  <a:pt x="1180" y="1798"/>
                </a:cubicBezTo>
                <a:lnTo>
                  <a:pt x="1207" y="1824"/>
                </a:lnTo>
                <a:lnTo>
                  <a:pt x="1207" y="1852"/>
                </a:lnTo>
                <a:cubicBezTo>
                  <a:pt x="1207" y="1824"/>
                  <a:pt x="1207" y="1824"/>
                  <a:pt x="1233" y="1824"/>
                </a:cubicBezTo>
                <a:lnTo>
                  <a:pt x="1260" y="1824"/>
                </a:lnTo>
                <a:lnTo>
                  <a:pt x="1260" y="1798"/>
                </a:lnTo>
                <a:lnTo>
                  <a:pt x="1287" y="1798"/>
                </a:lnTo>
                <a:cubicBezTo>
                  <a:pt x="1287" y="1798"/>
                  <a:pt x="1287" y="1798"/>
                  <a:pt x="1287" y="1771"/>
                </a:cubicBezTo>
                <a:lnTo>
                  <a:pt x="1314" y="1771"/>
                </a:lnTo>
                <a:cubicBezTo>
                  <a:pt x="1314" y="1744"/>
                  <a:pt x="1314" y="1717"/>
                  <a:pt x="1314" y="1744"/>
                </a:cubicBezTo>
                <a:cubicBezTo>
                  <a:pt x="1341" y="1744"/>
                  <a:pt x="1314" y="1744"/>
                  <a:pt x="1341" y="1744"/>
                </a:cubicBezTo>
                <a:cubicBezTo>
                  <a:pt x="1341" y="1744"/>
                  <a:pt x="1341" y="1744"/>
                  <a:pt x="1367" y="1744"/>
                </a:cubicBezTo>
                <a:cubicBezTo>
                  <a:pt x="1367" y="1744"/>
                  <a:pt x="1367" y="1717"/>
                  <a:pt x="1367" y="1744"/>
                </a:cubicBezTo>
                <a:cubicBezTo>
                  <a:pt x="1395" y="1744"/>
                  <a:pt x="1395" y="1771"/>
                  <a:pt x="1395" y="1744"/>
                </a:cubicBezTo>
                <a:cubicBezTo>
                  <a:pt x="1395" y="1744"/>
                  <a:pt x="1421" y="1744"/>
                  <a:pt x="1395" y="1717"/>
                </a:cubicBezTo>
                <a:lnTo>
                  <a:pt x="1341" y="1690"/>
                </a:lnTo>
                <a:cubicBezTo>
                  <a:pt x="1341" y="1664"/>
                  <a:pt x="1395" y="1637"/>
                  <a:pt x="1421" y="1637"/>
                </a:cubicBezTo>
                <a:lnTo>
                  <a:pt x="1475" y="1664"/>
                </a:lnTo>
                <a:cubicBezTo>
                  <a:pt x="1502" y="1664"/>
                  <a:pt x="1502" y="1664"/>
                  <a:pt x="1502" y="1664"/>
                </a:cubicBezTo>
                <a:cubicBezTo>
                  <a:pt x="1502" y="1637"/>
                  <a:pt x="1448" y="1637"/>
                  <a:pt x="1475" y="1610"/>
                </a:cubicBezTo>
                <a:lnTo>
                  <a:pt x="1502" y="1610"/>
                </a:lnTo>
                <a:cubicBezTo>
                  <a:pt x="1502" y="1583"/>
                  <a:pt x="1475" y="1583"/>
                  <a:pt x="1448" y="1583"/>
                </a:cubicBezTo>
                <a:lnTo>
                  <a:pt x="1421" y="1583"/>
                </a:lnTo>
                <a:cubicBezTo>
                  <a:pt x="1421" y="1556"/>
                  <a:pt x="1421" y="1530"/>
                  <a:pt x="1421" y="1530"/>
                </a:cubicBezTo>
                <a:cubicBezTo>
                  <a:pt x="1421" y="1556"/>
                  <a:pt x="1395" y="1556"/>
                  <a:pt x="1395" y="1556"/>
                </a:cubicBezTo>
                <a:cubicBezTo>
                  <a:pt x="1395" y="1556"/>
                  <a:pt x="1395" y="1583"/>
                  <a:pt x="1395" y="1556"/>
                </a:cubicBezTo>
                <a:lnTo>
                  <a:pt x="1367" y="1556"/>
                </a:lnTo>
                <a:cubicBezTo>
                  <a:pt x="1341" y="1556"/>
                  <a:pt x="1341" y="1556"/>
                  <a:pt x="1314" y="1530"/>
                </a:cubicBezTo>
                <a:cubicBezTo>
                  <a:pt x="1314" y="1530"/>
                  <a:pt x="1287" y="1502"/>
                  <a:pt x="1287" y="1530"/>
                </a:cubicBezTo>
                <a:cubicBezTo>
                  <a:pt x="1287" y="1530"/>
                  <a:pt x="1314" y="1530"/>
                  <a:pt x="1287" y="1530"/>
                </a:cubicBezTo>
                <a:lnTo>
                  <a:pt x="1233" y="1530"/>
                </a:lnTo>
                <a:lnTo>
                  <a:pt x="1233" y="1502"/>
                </a:lnTo>
                <a:cubicBezTo>
                  <a:pt x="1233" y="1502"/>
                  <a:pt x="1207" y="1530"/>
                  <a:pt x="1207" y="1502"/>
                </a:cubicBezTo>
                <a:lnTo>
                  <a:pt x="1207" y="1476"/>
                </a:lnTo>
                <a:lnTo>
                  <a:pt x="1180" y="1476"/>
                </a:lnTo>
                <a:cubicBezTo>
                  <a:pt x="1180" y="1449"/>
                  <a:pt x="1207" y="1449"/>
                  <a:pt x="1207" y="1449"/>
                </a:cubicBezTo>
                <a:cubicBezTo>
                  <a:pt x="1207" y="1422"/>
                  <a:pt x="1207" y="1422"/>
                  <a:pt x="1207" y="1422"/>
                </a:cubicBezTo>
                <a:lnTo>
                  <a:pt x="1233" y="1449"/>
                </a:lnTo>
                <a:cubicBezTo>
                  <a:pt x="1233" y="1422"/>
                  <a:pt x="1260" y="1422"/>
                  <a:pt x="1233" y="1422"/>
                </a:cubicBezTo>
                <a:cubicBezTo>
                  <a:pt x="1233" y="1422"/>
                  <a:pt x="1233" y="1395"/>
                  <a:pt x="1260" y="1395"/>
                </a:cubicBezTo>
                <a:cubicBezTo>
                  <a:pt x="1260" y="1395"/>
                  <a:pt x="1287" y="1368"/>
                  <a:pt x="1314" y="1368"/>
                </a:cubicBezTo>
                <a:cubicBezTo>
                  <a:pt x="1341" y="1368"/>
                  <a:pt x="1341" y="1368"/>
                  <a:pt x="1341" y="1368"/>
                </a:cubicBezTo>
                <a:cubicBezTo>
                  <a:pt x="1341" y="1368"/>
                  <a:pt x="1341" y="1342"/>
                  <a:pt x="1367" y="1342"/>
                </a:cubicBezTo>
                <a:cubicBezTo>
                  <a:pt x="1395" y="1342"/>
                  <a:pt x="1421" y="1342"/>
                  <a:pt x="1395" y="1342"/>
                </a:cubicBezTo>
                <a:cubicBezTo>
                  <a:pt x="1395" y="1342"/>
                  <a:pt x="1341" y="1342"/>
                  <a:pt x="1314" y="1342"/>
                </a:cubicBezTo>
                <a:lnTo>
                  <a:pt x="1260" y="1368"/>
                </a:lnTo>
                <a:lnTo>
                  <a:pt x="1233" y="1342"/>
                </a:lnTo>
                <a:cubicBezTo>
                  <a:pt x="1260" y="1342"/>
                  <a:pt x="1260" y="1342"/>
                  <a:pt x="1287" y="1342"/>
                </a:cubicBezTo>
                <a:cubicBezTo>
                  <a:pt x="1260" y="1315"/>
                  <a:pt x="1260" y="1315"/>
                  <a:pt x="1260" y="1315"/>
                </a:cubicBezTo>
                <a:cubicBezTo>
                  <a:pt x="1233" y="1342"/>
                  <a:pt x="1233" y="1315"/>
                  <a:pt x="1233" y="1315"/>
                </a:cubicBezTo>
                <a:cubicBezTo>
                  <a:pt x="1260" y="1315"/>
                  <a:pt x="1260" y="1315"/>
                  <a:pt x="1260" y="1315"/>
                </a:cubicBezTo>
                <a:lnTo>
                  <a:pt x="1287" y="1315"/>
                </a:lnTo>
                <a:cubicBezTo>
                  <a:pt x="1287" y="1288"/>
                  <a:pt x="1287" y="1288"/>
                  <a:pt x="1260" y="1261"/>
                </a:cubicBezTo>
                <a:cubicBezTo>
                  <a:pt x="1260" y="1261"/>
                  <a:pt x="1260" y="1288"/>
                  <a:pt x="1233" y="1288"/>
                </a:cubicBezTo>
                <a:cubicBezTo>
                  <a:pt x="1207" y="1288"/>
                  <a:pt x="1207" y="1288"/>
                  <a:pt x="1207" y="1288"/>
                </a:cubicBezTo>
                <a:cubicBezTo>
                  <a:pt x="1180" y="1288"/>
                  <a:pt x="1180" y="1235"/>
                  <a:pt x="1180" y="1235"/>
                </a:cubicBezTo>
                <a:lnTo>
                  <a:pt x="1180" y="1208"/>
                </a:lnTo>
                <a:cubicBezTo>
                  <a:pt x="1180" y="1208"/>
                  <a:pt x="1153" y="1208"/>
                  <a:pt x="1153" y="1180"/>
                </a:cubicBezTo>
                <a:cubicBezTo>
                  <a:pt x="1153" y="1180"/>
                  <a:pt x="1153" y="1180"/>
                  <a:pt x="1153" y="1154"/>
                </a:cubicBezTo>
                <a:lnTo>
                  <a:pt x="1180" y="1154"/>
                </a:lnTo>
                <a:lnTo>
                  <a:pt x="1180" y="1127"/>
                </a:lnTo>
                <a:lnTo>
                  <a:pt x="1207" y="1101"/>
                </a:lnTo>
                <a:lnTo>
                  <a:pt x="1180" y="1073"/>
                </a:lnTo>
                <a:cubicBezTo>
                  <a:pt x="1207" y="1047"/>
                  <a:pt x="1207" y="1047"/>
                  <a:pt x="1207" y="1047"/>
                </a:cubicBezTo>
                <a:cubicBezTo>
                  <a:pt x="1207" y="1073"/>
                  <a:pt x="1207" y="1073"/>
                  <a:pt x="1233" y="1073"/>
                </a:cubicBezTo>
                <a:lnTo>
                  <a:pt x="1260" y="1101"/>
                </a:lnTo>
                <a:lnTo>
                  <a:pt x="1260" y="1073"/>
                </a:lnTo>
                <a:cubicBezTo>
                  <a:pt x="1260" y="1073"/>
                  <a:pt x="1260" y="1047"/>
                  <a:pt x="1260" y="1073"/>
                </a:cubicBezTo>
                <a:cubicBezTo>
                  <a:pt x="1287" y="1073"/>
                  <a:pt x="1314" y="1073"/>
                  <a:pt x="1287" y="1073"/>
                </a:cubicBezTo>
                <a:cubicBezTo>
                  <a:pt x="1287" y="1047"/>
                  <a:pt x="1287" y="1047"/>
                  <a:pt x="1287" y="1047"/>
                </a:cubicBezTo>
                <a:cubicBezTo>
                  <a:pt x="1287" y="1020"/>
                  <a:pt x="1260" y="1020"/>
                  <a:pt x="1260" y="1020"/>
                </a:cubicBezTo>
                <a:cubicBezTo>
                  <a:pt x="1260" y="993"/>
                  <a:pt x="1260" y="993"/>
                  <a:pt x="1260" y="993"/>
                </a:cubicBezTo>
                <a:cubicBezTo>
                  <a:pt x="1260" y="1020"/>
                  <a:pt x="1260" y="1047"/>
                  <a:pt x="1260" y="1020"/>
                </a:cubicBezTo>
                <a:lnTo>
                  <a:pt x="1233" y="993"/>
                </a:lnTo>
                <a:cubicBezTo>
                  <a:pt x="1260" y="993"/>
                  <a:pt x="1260" y="939"/>
                  <a:pt x="1260" y="966"/>
                </a:cubicBezTo>
                <a:cubicBezTo>
                  <a:pt x="1287" y="966"/>
                  <a:pt x="1287" y="939"/>
                  <a:pt x="1287" y="966"/>
                </a:cubicBezTo>
                <a:cubicBezTo>
                  <a:pt x="1314" y="966"/>
                  <a:pt x="1341" y="993"/>
                  <a:pt x="1341" y="993"/>
                </a:cubicBezTo>
                <a:lnTo>
                  <a:pt x="1341" y="966"/>
                </a:lnTo>
                <a:cubicBezTo>
                  <a:pt x="1341" y="966"/>
                  <a:pt x="1421" y="993"/>
                  <a:pt x="1395" y="1020"/>
                </a:cubicBezTo>
                <a:lnTo>
                  <a:pt x="1367" y="1020"/>
                </a:lnTo>
                <a:cubicBezTo>
                  <a:pt x="1367" y="993"/>
                  <a:pt x="1341" y="1020"/>
                  <a:pt x="1341" y="1020"/>
                </a:cubicBezTo>
                <a:cubicBezTo>
                  <a:pt x="1341" y="1020"/>
                  <a:pt x="1367" y="1047"/>
                  <a:pt x="1395" y="1073"/>
                </a:cubicBezTo>
                <a:cubicBezTo>
                  <a:pt x="1395" y="1073"/>
                  <a:pt x="1421" y="1047"/>
                  <a:pt x="1421" y="1073"/>
                </a:cubicBezTo>
                <a:cubicBezTo>
                  <a:pt x="1421" y="1073"/>
                  <a:pt x="1421" y="1180"/>
                  <a:pt x="1448" y="1208"/>
                </a:cubicBezTo>
                <a:cubicBezTo>
                  <a:pt x="1448" y="1180"/>
                  <a:pt x="1448" y="1154"/>
                  <a:pt x="1448" y="1154"/>
                </a:cubicBezTo>
                <a:cubicBezTo>
                  <a:pt x="1448" y="1154"/>
                  <a:pt x="1421" y="1127"/>
                  <a:pt x="1448" y="1101"/>
                </a:cubicBezTo>
                <a:lnTo>
                  <a:pt x="1448" y="1073"/>
                </a:lnTo>
                <a:lnTo>
                  <a:pt x="1475" y="1073"/>
                </a:lnTo>
                <a:cubicBezTo>
                  <a:pt x="1475" y="1073"/>
                  <a:pt x="1448" y="1047"/>
                  <a:pt x="1475" y="1047"/>
                </a:cubicBezTo>
                <a:cubicBezTo>
                  <a:pt x="1502" y="1047"/>
                  <a:pt x="1502" y="1020"/>
                  <a:pt x="1502" y="1020"/>
                </a:cubicBezTo>
                <a:cubicBezTo>
                  <a:pt x="1529" y="1047"/>
                  <a:pt x="1529" y="1020"/>
                  <a:pt x="1529" y="1047"/>
                </a:cubicBezTo>
                <a:lnTo>
                  <a:pt x="1555" y="1073"/>
                </a:lnTo>
                <a:lnTo>
                  <a:pt x="1555" y="1047"/>
                </a:lnTo>
                <a:cubicBezTo>
                  <a:pt x="1555" y="1047"/>
                  <a:pt x="1582" y="1047"/>
                  <a:pt x="1582" y="1073"/>
                </a:cubicBezTo>
                <a:cubicBezTo>
                  <a:pt x="1582" y="1073"/>
                  <a:pt x="1582" y="1101"/>
                  <a:pt x="1609" y="1101"/>
                </a:cubicBezTo>
                <a:cubicBezTo>
                  <a:pt x="1609" y="1101"/>
                  <a:pt x="1636" y="1101"/>
                  <a:pt x="1636" y="1073"/>
                </a:cubicBezTo>
                <a:cubicBezTo>
                  <a:pt x="1636" y="1073"/>
                  <a:pt x="1609" y="1073"/>
                  <a:pt x="1636" y="1073"/>
                </a:cubicBezTo>
                <a:cubicBezTo>
                  <a:pt x="1636" y="1047"/>
                  <a:pt x="1609" y="1047"/>
                  <a:pt x="1609" y="1047"/>
                </a:cubicBezTo>
                <a:cubicBezTo>
                  <a:pt x="1609" y="1020"/>
                  <a:pt x="1609" y="993"/>
                  <a:pt x="1582" y="993"/>
                </a:cubicBezTo>
                <a:lnTo>
                  <a:pt x="1529" y="939"/>
                </a:lnTo>
                <a:cubicBezTo>
                  <a:pt x="1555" y="913"/>
                  <a:pt x="1555" y="913"/>
                  <a:pt x="1555" y="913"/>
                </a:cubicBezTo>
                <a:lnTo>
                  <a:pt x="1529" y="913"/>
                </a:lnTo>
                <a:cubicBezTo>
                  <a:pt x="1529" y="885"/>
                  <a:pt x="1502" y="885"/>
                  <a:pt x="1529" y="885"/>
                </a:cubicBezTo>
                <a:cubicBezTo>
                  <a:pt x="1529" y="859"/>
                  <a:pt x="1555" y="859"/>
                  <a:pt x="1529" y="859"/>
                </a:cubicBezTo>
                <a:lnTo>
                  <a:pt x="1502" y="859"/>
                </a:lnTo>
                <a:cubicBezTo>
                  <a:pt x="1502" y="832"/>
                  <a:pt x="1529" y="832"/>
                  <a:pt x="1529" y="832"/>
                </a:cubicBezTo>
                <a:lnTo>
                  <a:pt x="1529" y="805"/>
                </a:lnTo>
                <a:cubicBezTo>
                  <a:pt x="1555" y="805"/>
                  <a:pt x="1582" y="805"/>
                  <a:pt x="1582" y="805"/>
                </a:cubicBezTo>
                <a:lnTo>
                  <a:pt x="1582" y="779"/>
                </a:lnTo>
                <a:lnTo>
                  <a:pt x="1609" y="805"/>
                </a:lnTo>
                <a:cubicBezTo>
                  <a:pt x="1609" y="779"/>
                  <a:pt x="1609" y="779"/>
                  <a:pt x="1609" y="751"/>
                </a:cubicBezTo>
                <a:lnTo>
                  <a:pt x="1636" y="751"/>
                </a:lnTo>
                <a:cubicBezTo>
                  <a:pt x="1663" y="751"/>
                  <a:pt x="1663" y="725"/>
                  <a:pt x="1663" y="725"/>
                </a:cubicBezTo>
                <a:lnTo>
                  <a:pt x="1689" y="725"/>
                </a:lnTo>
                <a:cubicBezTo>
                  <a:pt x="1689" y="725"/>
                  <a:pt x="1689" y="725"/>
                  <a:pt x="1689" y="698"/>
                </a:cubicBezTo>
                <a:cubicBezTo>
                  <a:pt x="1689" y="725"/>
                  <a:pt x="1689" y="725"/>
                  <a:pt x="1717" y="725"/>
                </a:cubicBezTo>
                <a:lnTo>
                  <a:pt x="1770" y="672"/>
                </a:lnTo>
                <a:cubicBezTo>
                  <a:pt x="1796" y="672"/>
                  <a:pt x="1796" y="672"/>
                  <a:pt x="1824" y="672"/>
                </a:cubicBezTo>
                <a:cubicBezTo>
                  <a:pt x="1824" y="644"/>
                  <a:pt x="1850" y="617"/>
                  <a:pt x="1850" y="617"/>
                </a:cubicBezTo>
                <a:cubicBezTo>
                  <a:pt x="1850" y="591"/>
                  <a:pt x="1850" y="591"/>
                  <a:pt x="1877" y="591"/>
                </a:cubicBezTo>
                <a:cubicBezTo>
                  <a:pt x="1877" y="591"/>
                  <a:pt x="1931" y="564"/>
                  <a:pt x="1931" y="537"/>
                </a:cubicBezTo>
                <a:cubicBezTo>
                  <a:pt x="1931" y="537"/>
                  <a:pt x="1931" y="537"/>
                  <a:pt x="1931" y="510"/>
                </a:cubicBezTo>
                <a:cubicBezTo>
                  <a:pt x="1931" y="510"/>
                  <a:pt x="2011" y="484"/>
                  <a:pt x="2011" y="457"/>
                </a:cubicBezTo>
                <a:cubicBezTo>
                  <a:pt x="2038" y="457"/>
                  <a:pt x="2038" y="430"/>
                  <a:pt x="2038" y="430"/>
                </a:cubicBezTo>
                <a:cubicBezTo>
                  <a:pt x="2065" y="430"/>
                  <a:pt x="2092" y="430"/>
                  <a:pt x="2092" y="430"/>
                </a:cubicBezTo>
                <a:cubicBezTo>
                  <a:pt x="2092" y="430"/>
                  <a:pt x="2118" y="403"/>
                  <a:pt x="2118" y="376"/>
                </a:cubicBezTo>
                <a:cubicBezTo>
                  <a:pt x="2118" y="376"/>
                  <a:pt x="2118" y="376"/>
                  <a:pt x="2118" y="349"/>
                </a:cubicBezTo>
                <a:lnTo>
                  <a:pt x="2146" y="349"/>
                </a:lnTo>
                <a:lnTo>
                  <a:pt x="2146" y="376"/>
                </a:lnTo>
                <a:lnTo>
                  <a:pt x="2172" y="403"/>
                </a:lnTo>
                <a:cubicBezTo>
                  <a:pt x="2199" y="430"/>
                  <a:pt x="2226" y="457"/>
                  <a:pt x="2226" y="457"/>
                </a:cubicBezTo>
                <a:cubicBezTo>
                  <a:pt x="2199" y="457"/>
                  <a:pt x="2199" y="484"/>
                  <a:pt x="2199" y="484"/>
                </a:cubicBezTo>
                <a:cubicBezTo>
                  <a:pt x="2226" y="510"/>
                  <a:pt x="2253" y="537"/>
                  <a:pt x="2226" y="564"/>
                </a:cubicBezTo>
                <a:lnTo>
                  <a:pt x="2199" y="591"/>
                </a:lnTo>
                <a:cubicBezTo>
                  <a:pt x="2199" y="591"/>
                  <a:pt x="2172" y="644"/>
                  <a:pt x="2172" y="672"/>
                </a:cubicBezTo>
                <a:lnTo>
                  <a:pt x="2199" y="698"/>
                </a:lnTo>
                <a:cubicBezTo>
                  <a:pt x="2226" y="698"/>
                  <a:pt x="2226" y="725"/>
                  <a:pt x="2253" y="725"/>
                </a:cubicBezTo>
                <a:lnTo>
                  <a:pt x="2226" y="725"/>
                </a:lnTo>
                <a:lnTo>
                  <a:pt x="2199" y="725"/>
                </a:lnTo>
                <a:cubicBezTo>
                  <a:pt x="2199" y="725"/>
                  <a:pt x="2199" y="751"/>
                  <a:pt x="2172" y="751"/>
                </a:cubicBezTo>
                <a:cubicBezTo>
                  <a:pt x="2172" y="779"/>
                  <a:pt x="2172" y="779"/>
                  <a:pt x="2146" y="779"/>
                </a:cubicBezTo>
                <a:cubicBezTo>
                  <a:pt x="2146" y="779"/>
                  <a:pt x="2146" y="779"/>
                  <a:pt x="2146" y="805"/>
                </a:cubicBezTo>
                <a:lnTo>
                  <a:pt x="2146" y="832"/>
                </a:lnTo>
                <a:cubicBezTo>
                  <a:pt x="2146" y="832"/>
                  <a:pt x="2118" y="805"/>
                  <a:pt x="2118" y="832"/>
                </a:cubicBezTo>
                <a:cubicBezTo>
                  <a:pt x="2092" y="832"/>
                  <a:pt x="2092" y="832"/>
                  <a:pt x="2118" y="832"/>
                </a:cubicBezTo>
                <a:cubicBezTo>
                  <a:pt x="2118" y="832"/>
                  <a:pt x="2118" y="859"/>
                  <a:pt x="2092" y="859"/>
                </a:cubicBezTo>
                <a:cubicBezTo>
                  <a:pt x="2092" y="885"/>
                  <a:pt x="2065" y="859"/>
                  <a:pt x="2065" y="885"/>
                </a:cubicBezTo>
                <a:cubicBezTo>
                  <a:pt x="2065" y="885"/>
                  <a:pt x="2038" y="913"/>
                  <a:pt x="2065" y="913"/>
                </a:cubicBezTo>
                <a:cubicBezTo>
                  <a:pt x="2065" y="913"/>
                  <a:pt x="2065" y="913"/>
                  <a:pt x="2065" y="939"/>
                </a:cubicBezTo>
                <a:lnTo>
                  <a:pt x="2038" y="939"/>
                </a:lnTo>
                <a:cubicBezTo>
                  <a:pt x="2011" y="939"/>
                  <a:pt x="1984" y="913"/>
                  <a:pt x="1984" y="939"/>
                </a:cubicBezTo>
                <a:cubicBezTo>
                  <a:pt x="2011" y="939"/>
                  <a:pt x="2011" y="939"/>
                  <a:pt x="2011" y="966"/>
                </a:cubicBezTo>
                <a:lnTo>
                  <a:pt x="1984" y="966"/>
                </a:lnTo>
                <a:lnTo>
                  <a:pt x="2011" y="993"/>
                </a:lnTo>
                <a:cubicBezTo>
                  <a:pt x="2038" y="993"/>
                  <a:pt x="2038" y="966"/>
                  <a:pt x="2038" y="966"/>
                </a:cubicBezTo>
                <a:cubicBezTo>
                  <a:pt x="2065" y="993"/>
                  <a:pt x="2065" y="993"/>
                  <a:pt x="2065" y="993"/>
                </a:cubicBezTo>
                <a:lnTo>
                  <a:pt x="2092" y="1020"/>
                </a:lnTo>
                <a:lnTo>
                  <a:pt x="2118" y="993"/>
                </a:lnTo>
                <a:lnTo>
                  <a:pt x="2146" y="966"/>
                </a:lnTo>
                <a:lnTo>
                  <a:pt x="2172" y="966"/>
                </a:lnTo>
                <a:cubicBezTo>
                  <a:pt x="2172" y="939"/>
                  <a:pt x="2172" y="966"/>
                  <a:pt x="2172" y="939"/>
                </a:cubicBezTo>
                <a:cubicBezTo>
                  <a:pt x="2199" y="939"/>
                  <a:pt x="2199" y="939"/>
                  <a:pt x="2199" y="939"/>
                </a:cubicBezTo>
                <a:cubicBezTo>
                  <a:pt x="2199" y="913"/>
                  <a:pt x="2199" y="913"/>
                  <a:pt x="2199" y="913"/>
                </a:cubicBezTo>
                <a:cubicBezTo>
                  <a:pt x="2226" y="913"/>
                  <a:pt x="2226" y="913"/>
                  <a:pt x="2226" y="913"/>
                </a:cubicBezTo>
                <a:cubicBezTo>
                  <a:pt x="2253" y="913"/>
                  <a:pt x="2226" y="885"/>
                  <a:pt x="2253" y="885"/>
                </a:cubicBezTo>
                <a:lnTo>
                  <a:pt x="2253" y="913"/>
                </a:lnTo>
                <a:close/>
                <a:moveTo>
                  <a:pt x="10191" y="13597"/>
                </a:moveTo>
                <a:lnTo>
                  <a:pt x="10191" y="13597"/>
                </a:lnTo>
                <a:lnTo>
                  <a:pt x="10217" y="13571"/>
                </a:lnTo>
                <a:cubicBezTo>
                  <a:pt x="10244" y="13571"/>
                  <a:pt x="10298" y="13571"/>
                  <a:pt x="10298" y="13571"/>
                </a:cubicBezTo>
                <a:cubicBezTo>
                  <a:pt x="10270" y="13571"/>
                  <a:pt x="10244" y="13624"/>
                  <a:pt x="10217" y="13624"/>
                </a:cubicBezTo>
                <a:lnTo>
                  <a:pt x="10191" y="13624"/>
                </a:lnTo>
                <a:cubicBezTo>
                  <a:pt x="10191" y="13597"/>
                  <a:pt x="10191" y="13597"/>
                  <a:pt x="10191" y="13597"/>
                </a:cubicBezTo>
                <a:close/>
                <a:moveTo>
                  <a:pt x="10029" y="14322"/>
                </a:moveTo>
                <a:lnTo>
                  <a:pt x="10029" y="14322"/>
                </a:lnTo>
                <a:cubicBezTo>
                  <a:pt x="10029" y="14322"/>
                  <a:pt x="10003" y="14295"/>
                  <a:pt x="10003" y="14267"/>
                </a:cubicBezTo>
                <a:lnTo>
                  <a:pt x="10003" y="14241"/>
                </a:lnTo>
                <a:cubicBezTo>
                  <a:pt x="10003" y="14214"/>
                  <a:pt x="9976" y="14214"/>
                  <a:pt x="10003" y="14214"/>
                </a:cubicBezTo>
                <a:cubicBezTo>
                  <a:pt x="10029" y="14214"/>
                  <a:pt x="10056" y="14241"/>
                  <a:pt x="10083" y="14241"/>
                </a:cubicBezTo>
                <a:cubicBezTo>
                  <a:pt x="10083" y="14241"/>
                  <a:pt x="10163" y="14241"/>
                  <a:pt x="10163" y="14267"/>
                </a:cubicBezTo>
                <a:cubicBezTo>
                  <a:pt x="10191" y="14267"/>
                  <a:pt x="10191" y="14295"/>
                  <a:pt x="10191" y="14295"/>
                </a:cubicBezTo>
                <a:cubicBezTo>
                  <a:pt x="10217" y="14295"/>
                  <a:pt x="10244" y="14322"/>
                  <a:pt x="10217" y="14348"/>
                </a:cubicBezTo>
                <a:cubicBezTo>
                  <a:pt x="10217" y="14348"/>
                  <a:pt x="10217" y="14348"/>
                  <a:pt x="10191" y="14348"/>
                </a:cubicBezTo>
                <a:cubicBezTo>
                  <a:pt x="10191" y="14375"/>
                  <a:pt x="10191" y="14375"/>
                  <a:pt x="10163" y="14375"/>
                </a:cubicBezTo>
                <a:lnTo>
                  <a:pt x="10137" y="14348"/>
                </a:lnTo>
                <a:cubicBezTo>
                  <a:pt x="10110" y="14348"/>
                  <a:pt x="10110" y="14348"/>
                  <a:pt x="10083" y="14348"/>
                </a:cubicBezTo>
                <a:cubicBezTo>
                  <a:pt x="10056" y="14322"/>
                  <a:pt x="10029" y="14322"/>
                  <a:pt x="10029" y="14322"/>
                </a:cubicBezTo>
                <a:close/>
                <a:moveTo>
                  <a:pt x="6945" y="15555"/>
                </a:moveTo>
                <a:lnTo>
                  <a:pt x="6945" y="15555"/>
                </a:lnTo>
                <a:cubicBezTo>
                  <a:pt x="6945" y="15555"/>
                  <a:pt x="6918" y="15555"/>
                  <a:pt x="6945" y="15528"/>
                </a:cubicBezTo>
                <a:cubicBezTo>
                  <a:pt x="6945" y="15528"/>
                  <a:pt x="6945" y="15528"/>
                  <a:pt x="6972" y="15528"/>
                </a:cubicBezTo>
                <a:lnTo>
                  <a:pt x="6945" y="15555"/>
                </a:lnTo>
                <a:close/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2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1331913" y="1268413"/>
            <a:ext cx="520700" cy="522287"/>
          </a:xfrm>
          <a:custGeom>
            <a:avLst/>
            <a:gdLst>
              <a:gd name="T0" fmla="*/ 155001976 w 1750"/>
              <a:gd name="T1" fmla="*/ 77692801 h 1751"/>
              <a:gd name="T2" fmla="*/ 155001976 w 1750"/>
              <a:gd name="T3" fmla="*/ 77692801 h 1751"/>
              <a:gd name="T4" fmla="*/ 77545322 w 1750"/>
              <a:gd name="T5" fmla="*/ 155385304 h 1751"/>
              <a:gd name="T6" fmla="*/ 0 w 1750"/>
              <a:gd name="T7" fmla="*/ 77692801 h 1751"/>
              <a:gd name="T8" fmla="*/ 77545322 w 1750"/>
              <a:gd name="T9" fmla="*/ 0 h 1751"/>
              <a:gd name="T10" fmla="*/ 155001976 w 1750"/>
              <a:gd name="T11" fmla="*/ 77692801 h 1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51">
                <a:moveTo>
                  <a:pt x="1749" y="875"/>
                </a:moveTo>
                <a:lnTo>
                  <a:pt x="1749" y="875"/>
                </a:lnTo>
                <a:cubicBezTo>
                  <a:pt x="1749" y="1343"/>
                  <a:pt x="1343" y="1750"/>
                  <a:pt x="875" y="1750"/>
                </a:cubicBezTo>
                <a:cubicBezTo>
                  <a:pt x="375" y="1750"/>
                  <a:pt x="0" y="1343"/>
                  <a:pt x="0" y="875"/>
                </a:cubicBezTo>
                <a:cubicBezTo>
                  <a:pt x="0" y="375"/>
                  <a:pt x="375" y="0"/>
                  <a:pt x="875" y="0"/>
                </a:cubicBezTo>
                <a:cubicBezTo>
                  <a:pt x="1343" y="0"/>
                  <a:pt x="1749" y="375"/>
                  <a:pt x="1749" y="875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462088" y="1398588"/>
            <a:ext cx="258762" cy="261937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618489 h 876"/>
              <a:gd name="T6" fmla="*/ 38394958 w 875"/>
              <a:gd name="T7" fmla="*/ 11148170 h 876"/>
              <a:gd name="T8" fmla="*/ 43842563 w 875"/>
              <a:gd name="T9" fmla="*/ 5618489 h 876"/>
              <a:gd name="T10" fmla="*/ 38394958 w 875"/>
              <a:gd name="T11" fmla="*/ 0 h 876"/>
              <a:gd name="T12" fmla="*/ 54825014 w 875"/>
              <a:gd name="T13" fmla="*/ 16766659 h 876"/>
              <a:gd name="T14" fmla="*/ 54825014 w 875"/>
              <a:gd name="T15" fmla="*/ 16766659 h 876"/>
              <a:gd name="T16" fmla="*/ 49289873 w 875"/>
              <a:gd name="T17" fmla="*/ 22296042 h 876"/>
              <a:gd name="T18" fmla="*/ 54825014 w 875"/>
              <a:gd name="T19" fmla="*/ 27914530 h 876"/>
              <a:gd name="T20" fmla="*/ 60272324 w 875"/>
              <a:gd name="T21" fmla="*/ 22296042 h 876"/>
              <a:gd name="T22" fmla="*/ 54825014 w 875"/>
              <a:gd name="T23" fmla="*/ 16766659 h 876"/>
              <a:gd name="T24" fmla="*/ 5447310 w 875"/>
              <a:gd name="T25" fmla="*/ 33444212 h 876"/>
              <a:gd name="T26" fmla="*/ 5447310 w 875"/>
              <a:gd name="T27" fmla="*/ 33444212 h 876"/>
              <a:gd name="T28" fmla="*/ 0 w 875"/>
              <a:gd name="T29" fmla="*/ 39062701 h 876"/>
              <a:gd name="T30" fmla="*/ 5447310 w 875"/>
              <a:gd name="T31" fmla="*/ 44592083 h 876"/>
              <a:gd name="T32" fmla="*/ 10982451 w 875"/>
              <a:gd name="T33" fmla="*/ 39062701 h 876"/>
              <a:gd name="T34" fmla="*/ 5447310 w 875"/>
              <a:gd name="T35" fmla="*/ 33444212 h 876"/>
              <a:gd name="T36" fmla="*/ 21965197 w 875"/>
              <a:gd name="T37" fmla="*/ 33444212 h 876"/>
              <a:gd name="T38" fmla="*/ 21965197 w 875"/>
              <a:gd name="T39" fmla="*/ 33444212 h 876"/>
              <a:gd name="T40" fmla="*/ 16430056 w 875"/>
              <a:gd name="T41" fmla="*/ 39062701 h 876"/>
              <a:gd name="T42" fmla="*/ 21965197 w 875"/>
              <a:gd name="T43" fmla="*/ 44592083 h 876"/>
              <a:gd name="T44" fmla="*/ 27412507 w 875"/>
              <a:gd name="T45" fmla="*/ 39062701 h 876"/>
              <a:gd name="T46" fmla="*/ 21965197 w 875"/>
              <a:gd name="T47" fmla="*/ 33444212 h 876"/>
              <a:gd name="T48" fmla="*/ 38394958 w 875"/>
              <a:gd name="T49" fmla="*/ 33444212 h 876"/>
              <a:gd name="T50" fmla="*/ 38394958 w 875"/>
              <a:gd name="T51" fmla="*/ 33444212 h 876"/>
              <a:gd name="T52" fmla="*/ 32947648 w 875"/>
              <a:gd name="T53" fmla="*/ 39062701 h 876"/>
              <a:gd name="T54" fmla="*/ 38394958 w 875"/>
              <a:gd name="T55" fmla="*/ 44592083 h 876"/>
              <a:gd name="T56" fmla="*/ 43842563 w 875"/>
              <a:gd name="T57" fmla="*/ 39062701 h 876"/>
              <a:gd name="T58" fmla="*/ 38394958 w 875"/>
              <a:gd name="T59" fmla="*/ 33444212 h 876"/>
              <a:gd name="T60" fmla="*/ 54825014 w 875"/>
              <a:gd name="T61" fmla="*/ 33444212 h 876"/>
              <a:gd name="T62" fmla="*/ 54825014 w 875"/>
              <a:gd name="T63" fmla="*/ 33444212 h 876"/>
              <a:gd name="T64" fmla="*/ 49289873 w 875"/>
              <a:gd name="T65" fmla="*/ 39062701 h 876"/>
              <a:gd name="T66" fmla="*/ 54825014 w 875"/>
              <a:gd name="T67" fmla="*/ 44592083 h 876"/>
              <a:gd name="T68" fmla="*/ 60272324 w 875"/>
              <a:gd name="T69" fmla="*/ 39062701 h 876"/>
              <a:gd name="T70" fmla="*/ 54825014 w 875"/>
              <a:gd name="T71" fmla="*/ 33444212 h 876"/>
              <a:gd name="T72" fmla="*/ 71255070 w 875"/>
              <a:gd name="T73" fmla="*/ 33444212 h 876"/>
              <a:gd name="T74" fmla="*/ 71255070 w 875"/>
              <a:gd name="T75" fmla="*/ 33444212 h 876"/>
              <a:gd name="T76" fmla="*/ 65807465 w 875"/>
              <a:gd name="T77" fmla="*/ 39062701 h 876"/>
              <a:gd name="T78" fmla="*/ 71255070 w 875"/>
              <a:gd name="T79" fmla="*/ 44592083 h 876"/>
              <a:gd name="T80" fmla="*/ 76790211 w 875"/>
              <a:gd name="T81" fmla="*/ 39062701 h 876"/>
              <a:gd name="T82" fmla="*/ 71255070 w 875"/>
              <a:gd name="T83" fmla="*/ 33444212 h 876"/>
              <a:gd name="T84" fmla="*/ 54825014 w 875"/>
              <a:gd name="T85" fmla="*/ 50210871 h 876"/>
              <a:gd name="T86" fmla="*/ 54825014 w 875"/>
              <a:gd name="T87" fmla="*/ 50210871 h 876"/>
              <a:gd name="T88" fmla="*/ 49289873 w 875"/>
              <a:gd name="T89" fmla="*/ 55740253 h 876"/>
              <a:gd name="T90" fmla="*/ 54825014 w 875"/>
              <a:gd name="T91" fmla="*/ 61358742 h 876"/>
              <a:gd name="T92" fmla="*/ 60272324 w 875"/>
              <a:gd name="T93" fmla="*/ 55740253 h 876"/>
              <a:gd name="T94" fmla="*/ 54825014 w 875"/>
              <a:gd name="T95" fmla="*/ 50210871 h 876"/>
              <a:gd name="T96" fmla="*/ 38394958 w 875"/>
              <a:gd name="T97" fmla="*/ 66888125 h 876"/>
              <a:gd name="T98" fmla="*/ 38394958 w 875"/>
              <a:gd name="T99" fmla="*/ 66888125 h 876"/>
              <a:gd name="T100" fmla="*/ 32947648 w 875"/>
              <a:gd name="T101" fmla="*/ 72506913 h 876"/>
              <a:gd name="T102" fmla="*/ 38394958 w 875"/>
              <a:gd name="T103" fmla="*/ 78036295 h 876"/>
              <a:gd name="T104" fmla="*/ 43842563 w 875"/>
              <a:gd name="T105" fmla="*/ 72506913 h 876"/>
              <a:gd name="T106" fmla="*/ 38394958 w 875"/>
              <a:gd name="T107" fmla="*/ 66888125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1"/>
                  <a:pt x="375" y="63"/>
                </a:cubicBezTo>
                <a:cubicBezTo>
                  <a:pt x="375" y="94"/>
                  <a:pt x="406" y="125"/>
                  <a:pt x="437" y="125"/>
                </a:cubicBezTo>
                <a:cubicBezTo>
                  <a:pt x="468" y="125"/>
                  <a:pt x="499" y="94"/>
                  <a:pt x="499" y="63"/>
                </a:cubicBezTo>
                <a:cubicBezTo>
                  <a:pt x="499" y="31"/>
                  <a:pt x="468" y="0"/>
                  <a:pt x="437" y="0"/>
                </a:cubicBezTo>
                <a:close/>
                <a:moveTo>
                  <a:pt x="624" y="188"/>
                </a:moveTo>
                <a:lnTo>
                  <a:pt x="624" y="188"/>
                </a:lnTo>
                <a:cubicBezTo>
                  <a:pt x="593" y="188"/>
                  <a:pt x="561" y="219"/>
                  <a:pt x="561" y="250"/>
                </a:cubicBezTo>
                <a:cubicBezTo>
                  <a:pt x="561" y="281"/>
                  <a:pt x="593" y="313"/>
                  <a:pt x="624" y="313"/>
                </a:cubicBezTo>
                <a:cubicBezTo>
                  <a:pt x="655" y="313"/>
                  <a:pt x="686" y="281"/>
                  <a:pt x="686" y="250"/>
                </a:cubicBezTo>
                <a:cubicBezTo>
                  <a:pt x="686" y="219"/>
                  <a:pt x="655" y="188"/>
                  <a:pt x="624" y="188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6"/>
                  <a:pt x="0" y="438"/>
                </a:cubicBezTo>
                <a:cubicBezTo>
                  <a:pt x="0" y="469"/>
                  <a:pt x="31" y="500"/>
                  <a:pt x="62" y="500"/>
                </a:cubicBezTo>
                <a:cubicBezTo>
                  <a:pt x="94" y="500"/>
                  <a:pt x="125" y="469"/>
                  <a:pt x="125" y="438"/>
                </a:cubicBezTo>
                <a:cubicBezTo>
                  <a:pt x="125" y="406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6"/>
                  <a:pt x="187" y="438"/>
                </a:cubicBezTo>
                <a:cubicBezTo>
                  <a:pt x="187" y="469"/>
                  <a:pt x="218" y="500"/>
                  <a:pt x="250" y="500"/>
                </a:cubicBezTo>
                <a:cubicBezTo>
                  <a:pt x="281" y="500"/>
                  <a:pt x="312" y="469"/>
                  <a:pt x="312" y="438"/>
                </a:cubicBezTo>
                <a:cubicBezTo>
                  <a:pt x="312" y="406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6"/>
                  <a:pt x="375" y="438"/>
                </a:cubicBezTo>
                <a:cubicBezTo>
                  <a:pt x="375" y="469"/>
                  <a:pt x="406" y="500"/>
                  <a:pt x="437" y="500"/>
                </a:cubicBezTo>
                <a:cubicBezTo>
                  <a:pt x="468" y="500"/>
                  <a:pt x="499" y="469"/>
                  <a:pt x="499" y="438"/>
                </a:cubicBezTo>
                <a:cubicBezTo>
                  <a:pt x="499" y="406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6"/>
                  <a:pt x="561" y="438"/>
                </a:cubicBezTo>
                <a:cubicBezTo>
                  <a:pt x="561" y="469"/>
                  <a:pt x="593" y="500"/>
                  <a:pt x="624" y="500"/>
                </a:cubicBezTo>
                <a:cubicBezTo>
                  <a:pt x="655" y="500"/>
                  <a:pt x="686" y="469"/>
                  <a:pt x="686" y="438"/>
                </a:cubicBezTo>
                <a:cubicBezTo>
                  <a:pt x="686" y="406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6"/>
                  <a:pt x="749" y="438"/>
                </a:cubicBezTo>
                <a:cubicBezTo>
                  <a:pt x="749" y="469"/>
                  <a:pt x="780" y="500"/>
                  <a:pt x="811" y="500"/>
                </a:cubicBezTo>
                <a:cubicBezTo>
                  <a:pt x="843" y="500"/>
                  <a:pt x="874" y="469"/>
                  <a:pt x="874" y="438"/>
                </a:cubicBezTo>
                <a:cubicBezTo>
                  <a:pt x="874" y="406"/>
                  <a:pt x="843" y="375"/>
                  <a:pt x="811" y="375"/>
                </a:cubicBezTo>
                <a:close/>
                <a:moveTo>
                  <a:pt x="624" y="563"/>
                </a:moveTo>
                <a:lnTo>
                  <a:pt x="624" y="563"/>
                </a:lnTo>
                <a:cubicBezTo>
                  <a:pt x="593" y="563"/>
                  <a:pt x="561" y="594"/>
                  <a:pt x="561" y="625"/>
                </a:cubicBezTo>
                <a:cubicBezTo>
                  <a:pt x="561" y="656"/>
                  <a:pt x="593" y="688"/>
                  <a:pt x="624" y="688"/>
                </a:cubicBezTo>
                <a:cubicBezTo>
                  <a:pt x="655" y="688"/>
                  <a:pt x="686" y="656"/>
                  <a:pt x="686" y="625"/>
                </a:cubicBezTo>
                <a:cubicBezTo>
                  <a:pt x="686" y="594"/>
                  <a:pt x="655" y="563"/>
                  <a:pt x="624" y="563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1"/>
                  <a:pt x="375" y="813"/>
                </a:cubicBezTo>
                <a:cubicBezTo>
                  <a:pt x="375" y="844"/>
                  <a:pt x="406" y="875"/>
                  <a:pt x="437" y="875"/>
                </a:cubicBezTo>
                <a:cubicBezTo>
                  <a:pt x="468" y="875"/>
                  <a:pt x="499" y="844"/>
                  <a:pt x="499" y="813"/>
                </a:cubicBezTo>
                <a:cubicBezTo>
                  <a:pt x="499" y="781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1331913" y="2003425"/>
            <a:ext cx="520700" cy="511175"/>
          </a:xfrm>
          <a:custGeom>
            <a:avLst/>
            <a:gdLst>
              <a:gd name="T0" fmla="*/ 155001976 w 1750"/>
              <a:gd name="T1" fmla="*/ 74673157 h 1720"/>
              <a:gd name="T2" fmla="*/ 155001976 w 1750"/>
              <a:gd name="T3" fmla="*/ 74673157 h 1720"/>
              <a:gd name="T4" fmla="*/ 77545322 w 1750"/>
              <a:gd name="T5" fmla="*/ 152089125 h 1720"/>
              <a:gd name="T6" fmla="*/ 0 w 1750"/>
              <a:gd name="T7" fmla="*/ 74673157 h 1720"/>
              <a:gd name="T8" fmla="*/ 77545322 w 1750"/>
              <a:gd name="T9" fmla="*/ 0 h 1720"/>
              <a:gd name="T10" fmla="*/ 155001976 w 1750"/>
              <a:gd name="T11" fmla="*/ 74673157 h 1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20">
                <a:moveTo>
                  <a:pt x="1749" y="844"/>
                </a:moveTo>
                <a:lnTo>
                  <a:pt x="1749" y="844"/>
                </a:lnTo>
                <a:cubicBezTo>
                  <a:pt x="1749" y="1344"/>
                  <a:pt x="1343" y="1719"/>
                  <a:pt x="875" y="1719"/>
                </a:cubicBezTo>
                <a:cubicBezTo>
                  <a:pt x="375" y="1719"/>
                  <a:pt x="0" y="1344"/>
                  <a:pt x="0" y="844"/>
                </a:cubicBezTo>
                <a:cubicBezTo>
                  <a:pt x="0" y="375"/>
                  <a:pt x="375" y="0"/>
                  <a:pt x="875" y="0"/>
                </a:cubicBezTo>
                <a:cubicBezTo>
                  <a:pt x="1343" y="0"/>
                  <a:pt x="1749" y="375"/>
                  <a:pt x="1749" y="844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1462088" y="2124075"/>
            <a:ext cx="258762" cy="261938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529404 h 876"/>
              <a:gd name="T6" fmla="*/ 38394958 w 875"/>
              <a:gd name="T7" fmla="*/ 11147914 h 876"/>
              <a:gd name="T8" fmla="*/ 43842563 w 875"/>
              <a:gd name="T9" fmla="*/ 5529404 h 876"/>
              <a:gd name="T10" fmla="*/ 38394958 w 875"/>
              <a:gd name="T11" fmla="*/ 0 h 876"/>
              <a:gd name="T12" fmla="*/ 54825014 w 875"/>
              <a:gd name="T13" fmla="*/ 16677317 h 876"/>
              <a:gd name="T14" fmla="*/ 54825014 w 875"/>
              <a:gd name="T15" fmla="*/ 16677317 h 876"/>
              <a:gd name="T16" fmla="*/ 49289873 w 875"/>
              <a:gd name="T17" fmla="*/ 22296127 h 876"/>
              <a:gd name="T18" fmla="*/ 54825014 w 875"/>
              <a:gd name="T19" fmla="*/ 27825530 h 876"/>
              <a:gd name="T20" fmla="*/ 60272324 w 875"/>
              <a:gd name="T21" fmla="*/ 22296127 h 876"/>
              <a:gd name="T22" fmla="*/ 54825014 w 875"/>
              <a:gd name="T23" fmla="*/ 16677317 h 876"/>
              <a:gd name="T24" fmla="*/ 5447310 w 875"/>
              <a:gd name="T25" fmla="*/ 33444041 h 876"/>
              <a:gd name="T26" fmla="*/ 5447310 w 875"/>
              <a:gd name="T27" fmla="*/ 33444041 h 876"/>
              <a:gd name="T28" fmla="*/ 0 w 875"/>
              <a:gd name="T29" fmla="*/ 38973444 h 876"/>
              <a:gd name="T30" fmla="*/ 5447310 w 875"/>
              <a:gd name="T31" fmla="*/ 44592253 h 876"/>
              <a:gd name="T32" fmla="*/ 10982451 w 875"/>
              <a:gd name="T33" fmla="*/ 38973444 h 876"/>
              <a:gd name="T34" fmla="*/ 5447310 w 875"/>
              <a:gd name="T35" fmla="*/ 33444041 h 876"/>
              <a:gd name="T36" fmla="*/ 21965197 w 875"/>
              <a:gd name="T37" fmla="*/ 33444041 h 876"/>
              <a:gd name="T38" fmla="*/ 21965197 w 875"/>
              <a:gd name="T39" fmla="*/ 33444041 h 876"/>
              <a:gd name="T40" fmla="*/ 16430056 w 875"/>
              <a:gd name="T41" fmla="*/ 38973444 h 876"/>
              <a:gd name="T42" fmla="*/ 21965197 w 875"/>
              <a:gd name="T43" fmla="*/ 44592253 h 876"/>
              <a:gd name="T44" fmla="*/ 27412507 w 875"/>
              <a:gd name="T45" fmla="*/ 38973444 h 876"/>
              <a:gd name="T46" fmla="*/ 21965197 w 875"/>
              <a:gd name="T47" fmla="*/ 33444041 h 876"/>
              <a:gd name="T48" fmla="*/ 38394958 w 875"/>
              <a:gd name="T49" fmla="*/ 33444041 h 876"/>
              <a:gd name="T50" fmla="*/ 38394958 w 875"/>
              <a:gd name="T51" fmla="*/ 33444041 h 876"/>
              <a:gd name="T52" fmla="*/ 32947648 w 875"/>
              <a:gd name="T53" fmla="*/ 38973444 h 876"/>
              <a:gd name="T54" fmla="*/ 38394958 w 875"/>
              <a:gd name="T55" fmla="*/ 44592253 h 876"/>
              <a:gd name="T56" fmla="*/ 43842563 w 875"/>
              <a:gd name="T57" fmla="*/ 38973444 h 876"/>
              <a:gd name="T58" fmla="*/ 38394958 w 875"/>
              <a:gd name="T59" fmla="*/ 33444041 h 876"/>
              <a:gd name="T60" fmla="*/ 54825014 w 875"/>
              <a:gd name="T61" fmla="*/ 33444041 h 876"/>
              <a:gd name="T62" fmla="*/ 54825014 w 875"/>
              <a:gd name="T63" fmla="*/ 33444041 h 876"/>
              <a:gd name="T64" fmla="*/ 49289873 w 875"/>
              <a:gd name="T65" fmla="*/ 38973444 h 876"/>
              <a:gd name="T66" fmla="*/ 54825014 w 875"/>
              <a:gd name="T67" fmla="*/ 44592253 h 876"/>
              <a:gd name="T68" fmla="*/ 60272324 w 875"/>
              <a:gd name="T69" fmla="*/ 38973444 h 876"/>
              <a:gd name="T70" fmla="*/ 54825014 w 875"/>
              <a:gd name="T71" fmla="*/ 33444041 h 876"/>
              <a:gd name="T72" fmla="*/ 71255070 w 875"/>
              <a:gd name="T73" fmla="*/ 33444041 h 876"/>
              <a:gd name="T74" fmla="*/ 71255070 w 875"/>
              <a:gd name="T75" fmla="*/ 33444041 h 876"/>
              <a:gd name="T76" fmla="*/ 65807465 w 875"/>
              <a:gd name="T77" fmla="*/ 38973444 h 876"/>
              <a:gd name="T78" fmla="*/ 71255070 w 875"/>
              <a:gd name="T79" fmla="*/ 44592253 h 876"/>
              <a:gd name="T80" fmla="*/ 76790211 w 875"/>
              <a:gd name="T81" fmla="*/ 38973444 h 876"/>
              <a:gd name="T82" fmla="*/ 71255070 w 875"/>
              <a:gd name="T83" fmla="*/ 33444041 h 876"/>
              <a:gd name="T84" fmla="*/ 54825014 w 875"/>
              <a:gd name="T85" fmla="*/ 50121657 h 876"/>
              <a:gd name="T86" fmla="*/ 54825014 w 875"/>
              <a:gd name="T87" fmla="*/ 50121657 h 876"/>
              <a:gd name="T88" fmla="*/ 49289873 w 875"/>
              <a:gd name="T89" fmla="*/ 55740167 h 876"/>
              <a:gd name="T90" fmla="*/ 54825014 w 875"/>
              <a:gd name="T91" fmla="*/ 61269571 h 876"/>
              <a:gd name="T92" fmla="*/ 60272324 w 875"/>
              <a:gd name="T93" fmla="*/ 55740167 h 876"/>
              <a:gd name="T94" fmla="*/ 54825014 w 875"/>
              <a:gd name="T95" fmla="*/ 50121657 h 876"/>
              <a:gd name="T96" fmla="*/ 38394958 w 875"/>
              <a:gd name="T97" fmla="*/ 66888081 h 876"/>
              <a:gd name="T98" fmla="*/ 38394958 w 875"/>
              <a:gd name="T99" fmla="*/ 66888081 h 876"/>
              <a:gd name="T100" fmla="*/ 32947648 w 875"/>
              <a:gd name="T101" fmla="*/ 72417485 h 876"/>
              <a:gd name="T102" fmla="*/ 38394958 w 875"/>
              <a:gd name="T103" fmla="*/ 78036294 h 876"/>
              <a:gd name="T104" fmla="*/ 43842563 w 875"/>
              <a:gd name="T105" fmla="*/ 72417485 h 876"/>
              <a:gd name="T106" fmla="*/ 38394958 w 875"/>
              <a:gd name="T107" fmla="*/ 66888081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1"/>
                  <a:pt x="375" y="62"/>
                </a:cubicBezTo>
                <a:cubicBezTo>
                  <a:pt x="375" y="125"/>
                  <a:pt x="406" y="125"/>
                  <a:pt x="437" y="125"/>
                </a:cubicBezTo>
                <a:cubicBezTo>
                  <a:pt x="468" y="125"/>
                  <a:pt x="499" y="125"/>
                  <a:pt x="499" y="62"/>
                </a:cubicBezTo>
                <a:cubicBezTo>
                  <a:pt x="499" y="31"/>
                  <a:pt x="468" y="0"/>
                  <a:pt x="437" y="0"/>
                </a:cubicBezTo>
                <a:close/>
                <a:moveTo>
                  <a:pt x="624" y="187"/>
                </a:moveTo>
                <a:lnTo>
                  <a:pt x="624" y="187"/>
                </a:lnTo>
                <a:cubicBezTo>
                  <a:pt x="593" y="187"/>
                  <a:pt x="561" y="218"/>
                  <a:pt x="561" y="250"/>
                </a:cubicBezTo>
                <a:cubicBezTo>
                  <a:pt x="561" y="312"/>
                  <a:pt x="593" y="312"/>
                  <a:pt x="624" y="312"/>
                </a:cubicBezTo>
                <a:cubicBezTo>
                  <a:pt x="655" y="312"/>
                  <a:pt x="686" y="312"/>
                  <a:pt x="686" y="250"/>
                </a:cubicBezTo>
                <a:cubicBezTo>
                  <a:pt x="686" y="218"/>
                  <a:pt x="655" y="187"/>
                  <a:pt x="624" y="187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6"/>
                  <a:pt x="0" y="437"/>
                </a:cubicBezTo>
                <a:cubicBezTo>
                  <a:pt x="0" y="500"/>
                  <a:pt x="31" y="500"/>
                  <a:pt x="62" y="500"/>
                </a:cubicBezTo>
                <a:cubicBezTo>
                  <a:pt x="94" y="500"/>
                  <a:pt x="125" y="500"/>
                  <a:pt x="125" y="437"/>
                </a:cubicBezTo>
                <a:cubicBezTo>
                  <a:pt x="125" y="406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6"/>
                  <a:pt x="187" y="437"/>
                </a:cubicBezTo>
                <a:cubicBezTo>
                  <a:pt x="187" y="500"/>
                  <a:pt x="218" y="500"/>
                  <a:pt x="250" y="500"/>
                </a:cubicBezTo>
                <a:cubicBezTo>
                  <a:pt x="281" y="500"/>
                  <a:pt x="312" y="500"/>
                  <a:pt x="312" y="437"/>
                </a:cubicBezTo>
                <a:cubicBezTo>
                  <a:pt x="312" y="406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6"/>
                  <a:pt x="375" y="437"/>
                </a:cubicBezTo>
                <a:cubicBezTo>
                  <a:pt x="375" y="500"/>
                  <a:pt x="406" y="500"/>
                  <a:pt x="437" y="500"/>
                </a:cubicBezTo>
                <a:cubicBezTo>
                  <a:pt x="468" y="500"/>
                  <a:pt x="499" y="500"/>
                  <a:pt x="499" y="437"/>
                </a:cubicBezTo>
                <a:cubicBezTo>
                  <a:pt x="499" y="406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6"/>
                  <a:pt x="561" y="437"/>
                </a:cubicBezTo>
                <a:cubicBezTo>
                  <a:pt x="561" y="500"/>
                  <a:pt x="593" y="500"/>
                  <a:pt x="624" y="500"/>
                </a:cubicBezTo>
                <a:cubicBezTo>
                  <a:pt x="655" y="500"/>
                  <a:pt x="686" y="500"/>
                  <a:pt x="686" y="437"/>
                </a:cubicBezTo>
                <a:cubicBezTo>
                  <a:pt x="686" y="406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6"/>
                  <a:pt x="749" y="437"/>
                </a:cubicBezTo>
                <a:cubicBezTo>
                  <a:pt x="749" y="500"/>
                  <a:pt x="780" y="500"/>
                  <a:pt x="811" y="500"/>
                </a:cubicBezTo>
                <a:cubicBezTo>
                  <a:pt x="843" y="500"/>
                  <a:pt x="874" y="500"/>
                  <a:pt x="874" y="437"/>
                </a:cubicBezTo>
                <a:cubicBezTo>
                  <a:pt x="874" y="406"/>
                  <a:pt x="843" y="375"/>
                  <a:pt x="811" y="375"/>
                </a:cubicBezTo>
                <a:close/>
                <a:moveTo>
                  <a:pt x="624" y="562"/>
                </a:moveTo>
                <a:lnTo>
                  <a:pt x="624" y="562"/>
                </a:lnTo>
                <a:cubicBezTo>
                  <a:pt x="593" y="562"/>
                  <a:pt x="561" y="593"/>
                  <a:pt x="561" y="625"/>
                </a:cubicBezTo>
                <a:cubicBezTo>
                  <a:pt x="561" y="687"/>
                  <a:pt x="593" y="687"/>
                  <a:pt x="624" y="687"/>
                </a:cubicBezTo>
                <a:cubicBezTo>
                  <a:pt x="655" y="687"/>
                  <a:pt x="686" y="687"/>
                  <a:pt x="686" y="625"/>
                </a:cubicBezTo>
                <a:cubicBezTo>
                  <a:pt x="686" y="593"/>
                  <a:pt x="655" y="562"/>
                  <a:pt x="624" y="562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1"/>
                  <a:pt x="375" y="812"/>
                </a:cubicBezTo>
                <a:cubicBezTo>
                  <a:pt x="375" y="843"/>
                  <a:pt x="406" y="875"/>
                  <a:pt x="437" y="875"/>
                </a:cubicBezTo>
                <a:cubicBezTo>
                  <a:pt x="468" y="875"/>
                  <a:pt x="499" y="843"/>
                  <a:pt x="499" y="812"/>
                </a:cubicBezTo>
                <a:cubicBezTo>
                  <a:pt x="499" y="781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1331913" y="2728913"/>
            <a:ext cx="520700" cy="520700"/>
          </a:xfrm>
          <a:custGeom>
            <a:avLst/>
            <a:gdLst>
              <a:gd name="T0" fmla="*/ 155001976 w 1750"/>
              <a:gd name="T1" fmla="*/ 77456727 h 1751"/>
              <a:gd name="T2" fmla="*/ 155001976 w 1750"/>
              <a:gd name="T3" fmla="*/ 77456727 h 1751"/>
              <a:gd name="T4" fmla="*/ 77545322 w 1750"/>
              <a:gd name="T5" fmla="*/ 154913157 h 1751"/>
              <a:gd name="T6" fmla="*/ 0 w 1750"/>
              <a:gd name="T7" fmla="*/ 77456727 h 1751"/>
              <a:gd name="T8" fmla="*/ 77545322 w 1750"/>
              <a:gd name="T9" fmla="*/ 0 h 1751"/>
              <a:gd name="T10" fmla="*/ 155001976 w 1750"/>
              <a:gd name="T11" fmla="*/ 77456727 h 1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51">
                <a:moveTo>
                  <a:pt x="1749" y="875"/>
                </a:moveTo>
                <a:lnTo>
                  <a:pt x="1749" y="875"/>
                </a:lnTo>
                <a:cubicBezTo>
                  <a:pt x="1749" y="1344"/>
                  <a:pt x="1343" y="1750"/>
                  <a:pt x="875" y="1750"/>
                </a:cubicBezTo>
                <a:cubicBezTo>
                  <a:pt x="375" y="1750"/>
                  <a:pt x="0" y="1344"/>
                  <a:pt x="0" y="875"/>
                </a:cubicBezTo>
                <a:cubicBezTo>
                  <a:pt x="0" y="406"/>
                  <a:pt x="375" y="0"/>
                  <a:pt x="875" y="0"/>
                </a:cubicBezTo>
                <a:cubicBezTo>
                  <a:pt x="1343" y="0"/>
                  <a:pt x="1749" y="406"/>
                  <a:pt x="1749" y="875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1462088" y="2859088"/>
            <a:ext cx="258762" cy="260350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584448 h 876"/>
              <a:gd name="T6" fmla="*/ 38394958 w 875"/>
              <a:gd name="T7" fmla="*/ 11080627 h 876"/>
              <a:gd name="T8" fmla="*/ 43842563 w 875"/>
              <a:gd name="T9" fmla="*/ 5584448 h 876"/>
              <a:gd name="T10" fmla="*/ 38394958 w 875"/>
              <a:gd name="T11" fmla="*/ 0 h 876"/>
              <a:gd name="T12" fmla="*/ 54825014 w 875"/>
              <a:gd name="T13" fmla="*/ 16665075 h 876"/>
              <a:gd name="T14" fmla="*/ 54825014 w 875"/>
              <a:gd name="T15" fmla="*/ 16665075 h 876"/>
              <a:gd name="T16" fmla="*/ 49289873 w 875"/>
              <a:gd name="T17" fmla="*/ 22160956 h 876"/>
              <a:gd name="T18" fmla="*/ 54825014 w 875"/>
              <a:gd name="T19" fmla="*/ 27745404 h 876"/>
              <a:gd name="T20" fmla="*/ 60272324 w 875"/>
              <a:gd name="T21" fmla="*/ 22160956 h 876"/>
              <a:gd name="T22" fmla="*/ 54825014 w 875"/>
              <a:gd name="T23" fmla="*/ 16665075 h 876"/>
              <a:gd name="T24" fmla="*/ 5447310 w 875"/>
              <a:gd name="T25" fmla="*/ 33241583 h 876"/>
              <a:gd name="T26" fmla="*/ 5447310 w 875"/>
              <a:gd name="T27" fmla="*/ 33241583 h 876"/>
              <a:gd name="T28" fmla="*/ 0 w 875"/>
              <a:gd name="T29" fmla="*/ 38826031 h 876"/>
              <a:gd name="T30" fmla="*/ 5447310 w 875"/>
              <a:gd name="T31" fmla="*/ 44321913 h 876"/>
              <a:gd name="T32" fmla="*/ 10982451 w 875"/>
              <a:gd name="T33" fmla="*/ 38826031 h 876"/>
              <a:gd name="T34" fmla="*/ 5447310 w 875"/>
              <a:gd name="T35" fmla="*/ 33241583 h 876"/>
              <a:gd name="T36" fmla="*/ 21965197 w 875"/>
              <a:gd name="T37" fmla="*/ 33241583 h 876"/>
              <a:gd name="T38" fmla="*/ 21965197 w 875"/>
              <a:gd name="T39" fmla="*/ 33241583 h 876"/>
              <a:gd name="T40" fmla="*/ 16430056 w 875"/>
              <a:gd name="T41" fmla="*/ 38826031 h 876"/>
              <a:gd name="T42" fmla="*/ 21965197 w 875"/>
              <a:gd name="T43" fmla="*/ 44321913 h 876"/>
              <a:gd name="T44" fmla="*/ 27412507 w 875"/>
              <a:gd name="T45" fmla="*/ 38826031 h 876"/>
              <a:gd name="T46" fmla="*/ 21965197 w 875"/>
              <a:gd name="T47" fmla="*/ 33241583 h 876"/>
              <a:gd name="T48" fmla="*/ 38394958 w 875"/>
              <a:gd name="T49" fmla="*/ 33241583 h 876"/>
              <a:gd name="T50" fmla="*/ 38394958 w 875"/>
              <a:gd name="T51" fmla="*/ 33241583 h 876"/>
              <a:gd name="T52" fmla="*/ 32947648 w 875"/>
              <a:gd name="T53" fmla="*/ 38826031 h 876"/>
              <a:gd name="T54" fmla="*/ 38394958 w 875"/>
              <a:gd name="T55" fmla="*/ 44321913 h 876"/>
              <a:gd name="T56" fmla="*/ 43842563 w 875"/>
              <a:gd name="T57" fmla="*/ 38826031 h 876"/>
              <a:gd name="T58" fmla="*/ 38394958 w 875"/>
              <a:gd name="T59" fmla="*/ 33241583 h 876"/>
              <a:gd name="T60" fmla="*/ 54825014 w 875"/>
              <a:gd name="T61" fmla="*/ 33241583 h 876"/>
              <a:gd name="T62" fmla="*/ 54825014 w 875"/>
              <a:gd name="T63" fmla="*/ 33241583 h 876"/>
              <a:gd name="T64" fmla="*/ 49289873 w 875"/>
              <a:gd name="T65" fmla="*/ 38826031 h 876"/>
              <a:gd name="T66" fmla="*/ 54825014 w 875"/>
              <a:gd name="T67" fmla="*/ 44321913 h 876"/>
              <a:gd name="T68" fmla="*/ 60272324 w 875"/>
              <a:gd name="T69" fmla="*/ 38826031 h 876"/>
              <a:gd name="T70" fmla="*/ 54825014 w 875"/>
              <a:gd name="T71" fmla="*/ 33241583 h 876"/>
              <a:gd name="T72" fmla="*/ 71255070 w 875"/>
              <a:gd name="T73" fmla="*/ 33241583 h 876"/>
              <a:gd name="T74" fmla="*/ 71255070 w 875"/>
              <a:gd name="T75" fmla="*/ 33241583 h 876"/>
              <a:gd name="T76" fmla="*/ 65807465 w 875"/>
              <a:gd name="T77" fmla="*/ 38826031 h 876"/>
              <a:gd name="T78" fmla="*/ 71255070 w 875"/>
              <a:gd name="T79" fmla="*/ 44321913 h 876"/>
              <a:gd name="T80" fmla="*/ 76790211 w 875"/>
              <a:gd name="T81" fmla="*/ 38826031 h 876"/>
              <a:gd name="T82" fmla="*/ 71255070 w 875"/>
              <a:gd name="T83" fmla="*/ 33241583 h 876"/>
              <a:gd name="T84" fmla="*/ 54825014 w 875"/>
              <a:gd name="T85" fmla="*/ 49906658 h 876"/>
              <a:gd name="T86" fmla="*/ 54825014 w 875"/>
              <a:gd name="T87" fmla="*/ 49906658 h 876"/>
              <a:gd name="T88" fmla="*/ 49289873 w 875"/>
              <a:gd name="T89" fmla="*/ 55402539 h 876"/>
              <a:gd name="T90" fmla="*/ 54825014 w 875"/>
              <a:gd name="T91" fmla="*/ 60986988 h 876"/>
              <a:gd name="T92" fmla="*/ 60272324 w 875"/>
              <a:gd name="T93" fmla="*/ 55402539 h 876"/>
              <a:gd name="T94" fmla="*/ 54825014 w 875"/>
              <a:gd name="T95" fmla="*/ 49906658 h 876"/>
              <a:gd name="T96" fmla="*/ 38394958 w 875"/>
              <a:gd name="T97" fmla="*/ 66482869 h 876"/>
              <a:gd name="T98" fmla="*/ 38394958 w 875"/>
              <a:gd name="T99" fmla="*/ 66482869 h 876"/>
              <a:gd name="T100" fmla="*/ 32947648 w 875"/>
              <a:gd name="T101" fmla="*/ 72067614 h 876"/>
              <a:gd name="T102" fmla="*/ 38394958 w 875"/>
              <a:gd name="T103" fmla="*/ 77563496 h 876"/>
              <a:gd name="T104" fmla="*/ 43842563 w 875"/>
              <a:gd name="T105" fmla="*/ 72067614 h 876"/>
              <a:gd name="T106" fmla="*/ 38394958 w 875"/>
              <a:gd name="T107" fmla="*/ 66482869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2"/>
                  <a:pt x="375" y="63"/>
                </a:cubicBezTo>
                <a:cubicBezTo>
                  <a:pt x="375" y="94"/>
                  <a:pt x="406" y="125"/>
                  <a:pt x="437" y="125"/>
                </a:cubicBezTo>
                <a:cubicBezTo>
                  <a:pt x="468" y="125"/>
                  <a:pt x="499" y="94"/>
                  <a:pt x="499" y="63"/>
                </a:cubicBezTo>
                <a:cubicBezTo>
                  <a:pt x="499" y="32"/>
                  <a:pt x="468" y="0"/>
                  <a:pt x="437" y="0"/>
                </a:cubicBezTo>
                <a:close/>
                <a:moveTo>
                  <a:pt x="624" y="188"/>
                </a:moveTo>
                <a:lnTo>
                  <a:pt x="624" y="188"/>
                </a:lnTo>
                <a:cubicBezTo>
                  <a:pt x="593" y="188"/>
                  <a:pt x="561" y="219"/>
                  <a:pt x="561" y="250"/>
                </a:cubicBezTo>
                <a:cubicBezTo>
                  <a:pt x="561" y="282"/>
                  <a:pt x="593" y="313"/>
                  <a:pt x="624" y="313"/>
                </a:cubicBezTo>
                <a:cubicBezTo>
                  <a:pt x="655" y="313"/>
                  <a:pt x="686" y="282"/>
                  <a:pt x="686" y="250"/>
                </a:cubicBezTo>
                <a:cubicBezTo>
                  <a:pt x="686" y="219"/>
                  <a:pt x="655" y="188"/>
                  <a:pt x="624" y="188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7"/>
                  <a:pt x="0" y="438"/>
                </a:cubicBezTo>
                <a:cubicBezTo>
                  <a:pt x="0" y="469"/>
                  <a:pt x="31" y="500"/>
                  <a:pt x="62" y="500"/>
                </a:cubicBezTo>
                <a:cubicBezTo>
                  <a:pt x="94" y="500"/>
                  <a:pt x="125" y="469"/>
                  <a:pt x="125" y="438"/>
                </a:cubicBezTo>
                <a:cubicBezTo>
                  <a:pt x="125" y="407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7"/>
                  <a:pt x="187" y="438"/>
                </a:cubicBezTo>
                <a:cubicBezTo>
                  <a:pt x="187" y="469"/>
                  <a:pt x="218" y="500"/>
                  <a:pt x="250" y="500"/>
                </a:cubicBezTo>
                <a:cubicBezTo>
                  <a:pt x="281" y="500"/>
                  <a:pt x="312" y="469"/>
                  <a:pt x="312" y="438"/>
                </a:cubicBezTo>
                <a:cubicBezTo>
                  <a:pt x="312" y="407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7"/>
                  <a:pt x="375" y="438"/>
                </a:cubicBezTo>
                <a:cubicBezTo>
                  <a:pt x="375" y="469"/>
                  <a:pt x="406" y="500"/>
                  <a:pt x="437" y="500"/>
                </a:cubicBezTo>
                <a:cubicBezTo>
                  <a:pt x="468" y="500"/>
                  <a:pt x="499" y="469"/>
                  <a:pt x="499" y="438"/>
                </a:cubicBezTo>
                <a:cubicBezTo>
                  <a:pt x="499" y="407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7"/>
                  <a:pt x="561" y="438"/>
                </a:cubicBezTo>
                <a:cubicBezTo>
                  <a:pt x="561" y="469"/>
                  <a:pt x="593" y="500"/>
                  <a:pt x="624" y="500"/>
                </a:cubicBezTo>
                <a:cubicBezTo>
                  <a:pt x="655" y="500"/>
                  <a:pt x="686" y="469"/>
                  <a:pt x="686" y="438"/>
                </a:cubicBezTo>
                <a:cubicBezTo>
                  <a:pt x="686" y="407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7"/>
                  <a:pt x="749" y="438"/>
                </a:cubicBezTo>
                <a:cubicBezTo>
                  <a:pt x="749" y="469"/>
                  <a:pt x="780" y="500"/>
                  <a:pt x="811" y="500"/>
                </a:cubicBezTo>
                <a:cubicBezTo>
                  <a:pt x="843" y="500"/>
                  <a:pt x="874" y="469"/>
                  <a:pt x="874" y="438"/>
                </a:cubicBezTo>
                <a:cubicBezTo>
                  <a:pt x="874" y="407"/>
                  <a:pt x="843" y="375"/>
                  <a:pt x="811" y="375"/>
                </a:cubicBezTo>
                <a:close/>
                <a:moveTo>
                  <a:pt x="624" y="563"/>
                </a:moveTo>
                <a:lnTo>
                  <a:pt x="624" y="563"/>
                </a:lnTo>
                <a:cubicBezTo>
                  <a:pt x="593" y="563"/>
                  <a:pt x="561" y="594"/>
                  <a:pt x="561" y="625"/>
                </a:cubicBezTo>
                <a:cubicBezTo>
                  <a:pt x="561" y="657"/>
                  <a:pt x="593" y="688"/>
                  <a:pt x="624" y="688"/>
                </a:cubicBezTo>
                <a:cubicBezTo>
                  <a:pt x="655" y="688"/>
                  <a:pt x="686" y="657"/>
                  <a:pt x="686" y="625"/>
                </a:cubicBezTo>
                <a:cubicBezTo>
                  <a:pt x="686" y="594"/>
                  <a:pt x="655" y="563"/>
                  <a:pt x="624" y="563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2"/>
                  <a:pt x="375" y="813"/>
                </a:cubicBezTo>
                <a:cubicBezTo>
                  <a:pt x="375" y="844"/>
                  <a:pt x="406" y="875"/>
                  <a:pt x="437" y="875"/>
                </a:cubicBezTo>
                <a:cubicBezTo>
                  <a:pt x="468" y="875"/>
                  <a:pt x="499" y="844"/>
                  <a:pt x="499" y="813"/>
                </a:cubicBezTo>
                <a:cubicBezTo>
                  <a:pt x="499" y="782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331913" y="3463925"/>
            <a:ext cx="520700" cy="520700"/>
          </a:xfrm>
          <a:custGeom>
            <a:avLst/>
            <a:gdLst>
              <a:gd name="T0" fmla="*/ 155001976 w 1750"/>
              <a:gd name="T1" fmla="*/ 77456727 h 1751"/>
              <a:gd name="T2" fmla="*/ 155001976 w 1750"/>
              <a:gd name="T3" fmla="*/ 77456727 h 1751"/>
              <a:gd name="T4" fmla="*/ 77545322 w 1750"/>
              <a:gd name="T5" fmla="*/ 154913157 h 1751"/>
              <a:gd name="T6" fmla="*/ 0 w 1750"/>
              <a:gd name="T7" fmla="*/ 77456727 h 1751"/>
              <a:gd name="T8" fmla="*/ 77545322 w 1750"/>
              <a:gd name="T9" fmla="*/ 0 h 1751"/>
              <a:gd name="T10" fmla="*/ 155001976 w 1750"/>
              <a:gd name="T11" fmla="*/ 77456727 h 1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51">
                <a:moveTo>
                  <a:pt x="1749" y="875"/>
                </a:moveTo>
                <a:lnTo>
                  <a:pt x="1749" y="875"/>
                </a:lnTo>
                <a:cubicBezTo>
                  <a:pt x="1749" y="1343"/>
                  <a:pt x="1343" y="1750"/>
                  <a:pt x="875" y="1750"/>
                </a:cubicBezTo>
                <a:cubicBezTo>
                  <a:pt x="375" y="1750"/>
                  <a:pt x="0" y="1343"/>
                  <a:pt x="0" y="875"/>
                </a:cubicBezTo>
                <a:cubicBezTo>
                  <a:pt x="0" y="375"/>
                  <a:pt x="375" y="0"/>
                  <a:pt x="875" y="0"/>
                </a:cubicBezTo>
                <a:cubicBezTo>
                  <a:pt x="1343" y="0"/>
                  <a:pt x="1749" y="375"/>
                  <a:pt x="1749" y="875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462088" y="3594100"/>
            <a:ext cx="258762" cy="261938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618510 h 876"/>
              <a:gd name="T6" fmla="*/ 38394958 w 875"/>
              <a:gd name="T7" fmla="*/ 11148213 h 876"/>
              <a:gd name="T8" fmla="*/ 43842563 w 875"/>
              <a:gd name="T9" fmla="*/ 5618510 h 876"/>
              <a:gd name="T10" fmla="*/ 38394958 w 875"/>
              <a:gd name="T11" fmla="*/ 0 h 876"/>
              <a:gd name="T12" fmla="*/ 54825014 w 875"/>
              <a:gd name="T13" fmla="*/ 16766723 h 876"/>
              <a:gd name="T14" fmla="*/ 54825014 w 875"/>
              <a:gd name="T15" fmla="*/ 16766723 h 876"/>
              <a:gd name="T16" fmla="*/ 49289873 w 875"/>
              <a:gd name="T17" fmla="*/ 22296127 h 876"/>
              <a:gd name="T18" fmla="*/ 54825014 w 875"/>
              <a:gd name="T19" fmla="*/ 27914637 h 876"/>
              <a:gd name="T20" fmla="*/ 60272324 w 875"/>
              <a:gd name="T21" fmla="*/ 22296127 h 876"/>
              <a:gd name="T22" fmla="*/ 54825014 w 875"/>
              <a:gd name="T23" fmla="*/ 16766723 h 876"/>
              <a:gd name="T24" fmla="*/ 5447310 w 875"/>
              <a:gd name="T25" fmla="*/ 33444340 h 876"/>
              <a:gd name="T26" fmla="*/ 5447310 w 875"/>
              <a:gd name="T27" fmla="*/ 33444340 h 876"/>
              <a:gd name="T28" fmla="*/ 0 w 875"/>
              <a:gd name="T29" fmla="*/ 39062850 h 876"/>
              <a:gd name="T30" fmla="*/ 5447310 w 875"/>
              <a:gd name="T31" fmla="*/ 44592253 h 876"/>
              <a:gd name="T32" fmla="*/ 10982451 w 875"/>
              <a:gd name="T33" fmla="*/ 39062850 h 876"/>
              <a:gd name="T34" fmla="*/ 5447310 w 875"/>
              <a:gd name="T35" fmla="*/ 33444340 h 876"/>
              <a:gd name="T36" fmla="*/ 21965197 w 875"/>
              <a:gd name="T37" fmla="*/ 33444340 h 876"/>
              <a:gd name="T38" fmla="*/ 21965197 w 875"/>
              <a:gd name="T39" fmla="*/ 33444340 h 876"/>
              <a:gd name="T40" fmla="*/ 16430056 w 875"/>
              <a:gd name="T41" fmla="*/ 39062850 h 876"/>
              <a:gd name="T42" fmla="*/ 21965197 w 875"/>
              <a:gd name="T43" fmla="*/ 44592253 h 876"/>
              <a:gd name="T44" fmla="*/ 27412507 w 875"/>
              <a:gd name="T45" fmla="*/ 39062850 h 876"/>
              <a:gd name="T46" fmla="*/ 21965197 w 875"/>
              <a:gd name="T47" fmla="*/ 33444340 h 876"/>
              <a:gd name="T48" fmla="*/ 38394958 w 875"/>
              <a:gd name="T49" fmla="*/ 33444340 h 876"/>
              <a:gd name="T50" fmla="*/ 38394958 w 875"/>
              <a:gd name="T51" fmla="*/ 33444340 h 876"/>
              <a:gd name="T52" fmla="*/ 32947648 w 875"/>
              <a:gd name="T53" fmla="*/ 39062850 h 876"/>
              <a:gd name="T54" fmla="*/ 38394958 w 875"/>
              <a:gd name="T55" fmla="*/ 44592253 h 876"/>
              <a:gd name="T56" fmla="*/ 43842563 w 875"/>
              <a:gd name="T57" fmla="*/ 39062850 h 876"/>
              <a:gd name="T58" fmla="*/ 38394958 w 875"/>
              <a:gd name="T59" fmla="*/ 33444340 h 876"/>
              <a:gd name="T60" fmla="*/ 54825014 w 875"/>
              <a:gd name="T61" fmla="*/ 33444340 h 876"/>
              <a:gd name="T62" fmla="*/ 54825014 w 875"/>
              <a:gd name="T63" fmla="*/ 33444340 h 876"/>
              <a:gd name="T64" fmla="*/ 49289873 w 875"/>
              <a:gd name="T65" fmla="*/ 39062850 h 876"/>
              <a:gd name="T66" fmla="*/ 54825014 w 875"/>
              <a:gd name="T67" fmla="*/ 44592253 h 876"/>
              <a:gd name="T68" fmla="*/ 60272324 w 875"/>
              <a:gd name="T69" fmla="*/ 39062850 h 876"/>
              <a:gd name="T70" fmla="*/ 54825014 w 875"/>
              <a:gd name="T71" fmla="*/ 33444340 h 876"/>
              <a:gd name="T72" fmla="*/ 71255070 w 875"/>
              <a:gd name="T73" fmla="*/ 33444340 h 876"/>
              <a:gd name="T74" fmla="*/ 71255070 w 875"/>
              <a:gd name="T75" fmla="*/ 33444340 h 876"/>
              <a:gd name="T76" fmla="*/ 65807465 w 875"/>
              <a:gd name="T77" fmla="*/ 39062850 h 876"/>
              <a:gd name="T78" fmla="*/ 71255070 w 875"/>
              <a:gd name="T79" fmla="*/ 44592253 h 876"/>
              <a:gd name="T80" fmla="*/ 76790211 w 875"/>
              <a:gd name="T81" fmla="*/ 39062850 h 876"/>
              <a:gd name="T82" fmla="*/ 71255070 w 875"/>
              <a:gd name="T83" fmla="*/ 33444340 h 876"/>
              <a:gd name="T84" fmla="*/ 54825014 w 875"/>
              <a:gd name="T85" fmla="*/ 50211063 h 876"/>
              <a:gd name="T86" fmla="*/ 54825014 w 875"/>
              <a:gd name="T87" fmla="*/ 50211063 h 876"/>
              <a:gd name="T88" fmla="*/ 49289873 w 875"/>
              <a:gd name="T89" fmla="*/ 55740466 h 876"/>
              <a:gd name="T90" fmla="*/ 54825014 w 875"/>
              <a:gd name="T91" fmla="*/ 61358977 h 876"/>
              <a:gd name="T92" fmla="*/ 60272324 w 875"/>
              <a:gd name="T93" fmla="*/ 55740466 h 876"/>
              <a:gd name="T94" fmla="*/ 54825014 w 875"/>
              <a:gd name="T95" fmla="*/ 50211063 h 876"/>
              <a:gd name="T96" fmla="*/ 38394958 w 875"/>
              <a:gd name="T97" fmla="*/ 66888380 h 876"/>
              <a:gd name="T98" fmla="*/ 38394958 w 875"/>
              <a:gd name="T99" fmla="*/ 66888380 h 876"/>
              <a:gd name="T100" fmla="*/ 32947648 w 875"/>
              <a:gd name="T101" fmla="*/ 72507189 h 876"/>
              <a:gd name="T102" fmla="*/ 38394958 w 875"/>
              <a:gd name="T103" fmla="*/ 78036593 h 876"/>
              <a:gd name="T104" fmla="*/ 43842563 w 875"/>
              <a:gd name="T105" fmla="*/ 72507189 h 876"/>
              <a:gd name="T106" fmla="*/ 38394958 w 875"/>
              <a:gd name="T107" fmla="*/ 66888380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1"/>
                  <a:pt x="375" y="63"/>
                </a:cubicBezTo>
                <a:cubicBezTo>
                  <a:pt x="375" y="94"/>
                  <a:pt x="406" y="125"/>
                  <a:pt x="437" y="125"/>
                </a:cubicBezTo>
                <a:cubicBezTo>
                  <a:pt x="468" y="125"/>
                  <a:pt x="499" y="94"/>
                  <a:pt x="499" y="63"/>
                </a:cubicBezTo>
                <a:cubicBezTo>
                  <a:pt x="499" y="31"/>
                  <a:pt x="468" y="0"/>
                  <a:pt x="437" y="0"/>
                </a:cubicBezTo>
                <a:close/>
                <a:moveTo>
                  <a:pt x="624" y="188"/>
                </a:moveTo>
                <a:lnTo>
                  <a:pt x="624" y="188"/>
                </a:lnTo>
                <a:cubicBezTo>
                  <a:pt x="593" y="188"/>
                  <a:pt x="561" y="219"/>
                  <a:pt x="561" y="250"/>
                </a:cubicBezTo>
                <a:cubicBezTo>
                  <a:pt x="561" y="281"/>
                  <a:pt x="593" y="313"/>
                  <a:pt x="624" y="313"/>
                </a:cubicBezTo>
                <a:cubicBezTo>
                  <a:pt x="655" y="313"/>
                  <a:pt x="686" y="281"/>
                  <a:pt x="686" y="250"/>
                </a:cubicBezTo>
                <a:cubicBezTo>
                  <a:pt x="686" y="219"/>
                  <a:pt x="655" y="188"/>
                  <a:pt x="624" y="188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6"/>
                  <a:pt x="0" y="438"/>
                </a:cubicBezTo>
                <a:cubicBezTo>
                  <a:pt x="0" y="469"/>
                  <a:pt x="31" y="500"/>
                  <a:pt x="62" y="500"/>
                </a:cubicBezTo>
                <a:cubicBezTo>
                  <a:pt x="94" y="500"/>
                  <a:pt x="125" y="469"/>
                  <a:pt x="125" y="438"/>
                </a:cubicBezTo>
                <a:cubicBezTo>
                  <a:pt x="125" y="406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6"/>
                  <a:pt x="187" y="438"/>
                </a:cubicBezTo>
                <a:cubicBezTo>
                  <a:pt x="187" y="469"/>
                  <a:pt x="218" y="500"/>
                  <a:pt x="250" y="500"/>
                </a:cubicBezTo>
                <a:cubicBezTo>
                  <a:pt x="281" y="500"/>
                  <a:pt x="312" y="469"/>
                  <a:pt x="312" y="438"/>
                </a:cubicBezTo>
                <a:cubicBezTo>
                  <a:pt x="312" y="406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6"/>
                  <a:pt x="375" y="438"/>
                </a:cubicBezTo>
                <a:cubicBezTo>
                  <a:pt x="375" y="469"/>
                  <a:pt x="406" y="500"/>
                  <a:pt x="437" y="500"/>
                </a:cubicBezTo>
                <a:cubicBezTo>
                  <a:pt x="468" y="500"/>
                  <a:pt x="499" y="469"/>
                  <a:pt x="499" y="438"/>
                </a:cubicBezTo>
                <a:cubicBezTo>
                  <a:pt x="499" y="406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6"/>
                  <a:pt x="561" y="438"/>
                </a:cubicBezTo>
                <a:cubicBezTo>
                  <a:pt x="561" y="469"/>
                  <a:pt x="593" y="500"/>
                  <a:pt x="624" y="500"/>
                </a:cubicBezTo>
                <a:cubicBezTo>
                  <a:pt x="655" y="500"/>
                  <a:pt x="686" y="469"/>
                  <a:pt x="686" y="438"/>
                </a:cubicBezTo>
                <a:cubicBezTo>
                  <a:pt x="686" y="406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6"/>
                  <a:pt x="749" y="438"/>
                </a:cubicBezTo>
                <a:cubicBezTo>
                  <a:pt x="749" y="469"/>
                  <a:pt x="780" y="500"/>
                  <a:pt x="811" y="500"/>
                </a:cubicBezTo>
                <a:cubicBezTo>
                  <a:pt x="843" y="500"/>
                  <a:pt x="874" y="469"/>
                  <a:pt x="874" y="438"/>
                </a:cubicBezTo>
                <a:cubicBezTo>
                  <a:pt x="874" y="406"/>
                  <a:pt x="843" y="375"/>
                  <a:pt x="811" y="375"/>
                </a:cubicBezTo>
                <a:close/>
                <a:moveTo>
                  <a:pt x="624" y="563"/>
                </a:moveTo>
                <a:lnTo>
                  <a:pt x="624" y="563"/>
                </a:lnTo>
                <a:cubicBezTo>
                  <a:pt x="593" y="563"/>
                  <a:pt x="561" y="594"/>
                  <a:pt x="561" y="625"/>
                </a:cubicBezTo>
                <a:cubicBezTo>
                  <a:pt x="561" y="656"/>
                  <a:pt x="593" y="688"/>
                  <a:pt x="624" y="688"/>
                </a:cubicBezTo>
                <a:cubicBezTo>
                  <a:pt x="655" y="688"/>
                  <a:pt x="686" y="656"/>
                  <a:pt x="686" y="625"/>
                </a:cubicBezTo>
                <a:cubicBezTo>
                  <a:pt x="686" y="594"/>
                  <a:pt x="655" y="563"/>
                  <a:pt x="624" y="563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1"/>
                  <a:pt x="375" y="813"/>
                </a:cubicBezTo>
                <a:cubicBezTo>
                  <a:pt x="375" y="844"/>
                  <a:pt x="406" y="875"/>
                  <a:pt x="437" y="875"/>
                </a:cubicBezTo>
                <a:cubicBezTo>
                  <a:pt x="468" y="875"/>
                  <a:pt x="499" y="844"/>
                  <a:pt x="499" y="813"/>
                </a:cubicBezTo>
                <a:cubicBezTo>
                  <a:pt x="499" y="781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9"/>
          <p:cNvSpPr>
            <a:spLocks noChangeArrowheads="1"/>
          </p:cNvSpPr>
          <p:nvPr/>
        </p:nvSpPr>
        <p:spPr bwMode="auto">
          <a:xfrm>
            <a:off x="1331913" y="4198938"/>
            <a:ext cx="520700" cy="512762"/>
          </a:xfrm>
          <a:custGeom>
            <a:avLst/>
            <a:gdLst>
              <a:gd name="T0" fmla="*/ 155001976 w 1750"/>
              <a:gd name="T1" fmla="*/ 74904988 h 1720"/>
              <a:gd name="T2" fmla="*/ 155001976 w 1750"/>
              <a:gd name="T3" fmla="*/ 74904988 h 1720"/>
              <a:gd name="T4" fmla="*/ 77545322 w 1750"/>
              <a:gd name="T5" fmla="*/ 152561303 h 1720"/>
              <a:gd name="T6" fmla="*/ 0 w 1750"/>
              <a:gd name="T7" fmla="*/ 74904988 h 1720"/>
              <a:gd name="T8" fmla="*/ 77545322 w 1750"/>
              <a:gd name="T9" fmla="*/ 0 h 1720"/>
              <a:gd name="T10" fmla="*/ 155001976 w 1750"/>
              <a:gd name="T11" fmla="*/ 74904988 h 1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20">
                <a:moveTo>
                  <a:pt x="1749" y="844"/>
                </a:moveTo>
                <a:lnTo>
                  <a:pt x="1749" y="844"/>
                </a:lnTo>
                <a:cubicBezTo>
                  <a:pt x="1749" y="1344"/>
                  <a:pt x="1343" y="1719"/>
                  <a:pt x="875" y="1719"/>
                </a:cubicBezTo>
                <a:cubicBezTo>
                  <a:pt x="375" y="1719"/>
                  <a:pt x="0" y="1344"/>
                  <a:pt x="0" y="844"/>
                </a:cubicBezTo>
                <a:cubicBezTo>
                  <a:pt x="0" y="375"/>
                  <a:pt x="375" y="0"/>
                  <a:pt x="875" y="0"/>
                </a:cubicBezTo>
                <a:cubicBezTo>
                  <a:pt x="1343" y="0"/>
                  <a:pt x="1749" y="375"/>
                  <a:pt x="1749" y="844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1462088" y="4319588"/>
            <a:ext cx="258762" cy="261937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529382 h 876"/>
              <a:gd name="T6" fmla="*/ 38394958 w 875"/>
              <a:gd name="T7" fmla="*/ 11147871 h 876"/>
              <a:gd name="T8" fmla="*/ 43842563 w 875"/>
              <a:gd name="T9" fmla="*/ 5529382 h 876"/>
              <a:gd name="T10" fmla="*/ 38394958 w 875"/>
              <a:gd name="T11" fmla="*/ 0 h 876"/>
              <a:gd name="T12" fmla="*/ 54825014 w 875"/>
              <a:gd name="T13" fmla="*/ 16677254 h 876"/>
              <a:gd name="T14" fmla="*/ 54825014 w 875"/>
              <a:gd name="T15" fmla="*/ 16677254 h 876"/>
              <a:gd name="T16" fmla="*/ 49289873 w 875"/>
              <a:gd name="T17" fmla="*/ 22296042 h 876"/>
              <a:gd name="T18" fmla="*/ 54825014 w 875"/>
              <a:gd name="T19" fmla="*/ 27825424 h 876"/>
              <a:gd name="T20" fmla="*/ 60272324 w 875"/>
              <a:gd name="T21" fmla="*/ 22296042 h 876"/>
              <a:gd name="T22" fmla="*/ 54825014 w 875"/>
              <a:gd name="T23" fmla="*/ 16677254 h 876"/>
              <a:gd name="T24" fmla="*/ 5447310 w 875"/>
              <a:gd name="T25" fmla="*/ 33443913 h 876"/>
              <a:gd name="T26" fmla="*/ 5447310 w 875"/>
              <a:gd name="T27" fmla="*/ 33443913 h 876"/>
              <a:gd name="T28" fmla="*/ 0 w 875"/>
              <a:gd name="T29" fmla="*/ 38973295 h 876"/>
              <a:gd name="T30" fmla="*/ 5447310 w 875"/>
              <a:gd name="T31" fmla="*/ 44592083 h 876"/>
              <a:gd name="T32" fmla="*/ 10982451 w 875"/>
              <a:gd name="T33" fmla="*/ 38973295 h 876"/>
              <a:gd name="T34" fmla="*/ 5447310 w 875"/>
              <a:gd name="T35" fmla="*/ 33443913 h 876"/>
              <a:gd name="T36" fmla="*/ 21965197 w 875"/>
              <a:gd name="T37" fmla="*/ 33443913 h 876"/>
              <a:gd name="T38" fmla="*/ 21965197 w 875"/>
              <a:gd name="T39" fmla="*/ 33443913 h 876"/>
              <a:gd name="T40" fmla="*/ 16430056 w 875"/>
              <a:gd name="T41" fmla="*/ 38973295 h 876"/>
              <a:gd name="T42" fmla="*/ 21965197 w 875"/>
              <a:gd name="T43" fmla="*/ 44592083 h 876"/>
              <a:gd name="T44" fmla="*/ 27412507 w 875"/>
              <a:gd name="T45" fmla="*/ 38973295 h 876"/>
              <a:gd name="T46" fmla="*/ 21965197 w 875"/>
              <a:gd name="T47" fmla="*/ 33443913 h 876"/>
              <a:gd name="T48" fmla="*/ 38394958 w 875"/>
              <a:gd name="T49" fmla="*/ 33443913 h 876"/>
              <a:gd name="T50" fmla="*/ 38394958 w 875"/>
              <a:gd name="T51" fmla="*/ 33443913 h 876"/>
              <a:gd name="T52" fmla="*/ 32947648 w 875"/>
              <a:gd name="T53" fmla="*/ 38973295 h 876"/>
              <a:gd name="T54" fmla="*/ 38394958 w 875"/>
              <a:gd name="T55" fmla="*/ 44592083 h 876"/>
              <a:gd name="T56" fmla="*/ 43842563 w 875"/>
              <a:gd name="T57" fmla="*/ 38973295 h 876"/>
              <a:gd name="T58" fmla="*/ 38394958 w 875"/>
              <a:gd name="T59" fmla="*/ 33443913 h 876"/>
              <a:gd name="T60" fmla="*/ 54825014 w 875"/>
              <a:gd name="T61" fmla="*/ 33443913 h 876"/>
              <a:gd name="T62" fmla="*/ 54825014 w 875"/>
              <a:gd name="T63" fmla="*/ 33443913 h 876"/>
              <a:gd name="T64" fmla="*/ 49289873 w 875"/>
              <a:gd name="T65" fmla="*/ 38973295 h 876"/>
              <a:gd name="T66" fmla="*/ 54825014 w 875"/>
              <a:gd name="T67" fmla="*/ 44592083 h 876"/>
              <a:gd name="T68" fmla="*/ 60272324 w 875"/>
              <a:gd name="T69" fmla="*/ 38973295 h 876"/>
              <a:gd name="T70" fmla="*/ 54825014 w 875"/>
              <a:gd name="T71" fmla="*/ 33443913 h 876"/>
              <a:gd name="T72" fmla="*/ 71255070 w 875"/>
              <a:gd name="T73" fmla="*/ 33443913 h 876"/>
              <a:gd name="T74" fmla="*/ 71255070 w 875"/>
              <a:gd name="T75" fmla="*/ 33443913 h 876"/>
              <a:gd name="T76" fmla="*/ 65807465 w 875"/>
              <a:gd name="T77" fmla="*/ 38973295 h 876"/>
              <a:gd name="T78" fmla="*/ 71255070 w 875"/>
              <a:gd name="T79" fmla="*/ 44592083 h 876"/>
              <a:gd name="T80" fmla="*/ 76790211 w 875"/>
              <a:gd name="T81" fmla="*/ 38973295 h 876"/>
              <a:gd name="T82" fmla="*/ 71255070 w 875"/>
              <a:gd name="T83" fmla="*/ 33443913 h 876"/>
              <a:gd name="T84" fmla="*/ 54825014 w 875"/>
              <a:gd name="T85" fmla="*/ 50121466 h 876"/>
              <a:gd name="T86" fmla="*/ 54825014 w 875"/>
              <a:gd name="T87" fmla="*/ 50121466 h 876"/>
              <a:gd name="T88" fmla="*/ 49289873 w 875"/>
              <a:gd name="T89" fmla="*/ 55739954 h 876"/>
              <a:gd name="T90" fmla="*/ 54825014 w 875"/>
              <a:gd name="T91" fmla="*/ 61269337 h 876"/>
              <a:gd name="T92" fmla="*/ 60272324 w 875"/>
              <a:gd name="T93" fmla="*/ 55739954 h 876"/>
              <a:gd name="T94" fmla="*/ 54825014 w 875"/>
              <a:gd name="T95" fmla="*/ 50121466 h 876"/>
              <a:gd name="T96" fmla="*/ 38394958 w 875"/>
              <a:gd name="T97" fmla="*/ 66887826 h 876"/>
              <a:gd name="T98" fmla="*/ 38394958 w 875"/>
              <a:gd name="T99" fmla="*/ 66887826 h 876"/>
              <a:gd name="T100" fmla="*/ 32947648 w 875"/>
              <a:gd name="T101" fmla="*/ 72417208 h 876"/>
              <a:gd name="T102" fmla="*/ 38394958 w 875"/>
              <a:gd name="T103" fmla="*/ 78035996 h 876"/>
              <a:gd name="T104" fmla="*/ 43842563 w 875"/>
              <a:gd name="T105" fmla="*/ 72417208 h 876"/>
              <a:gd name="T106" fmla="*/ 38394958 w 875"/>
              <a:gd name="T107" fmla="*/ 66887826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1"/>
                  <a:pt x="375" y="62"/>
                </a:cubicBezTo>
                <a:cubicBezTo>
                  <a:pt x="375" y="125"/>
                  <a:pt x="406" y="125"/>
                  <a:pt x="437" y="125"/>
                </a:cubicBezTo>
                <a:cubicBezTo>
                  <a:pt x="468" y="125"/>
                  <a:pt x="499" y="125"/>
                  <a:pt x="499" y="62"/>
                </a:cubicBezTo>
                <a:cubicBezTo>
                  <a:pt x="499" y="31"/>
                  <a:pt x="468" y="0"/>
                  <a:pt x="437" y="0"/>
                </a:cubicBezTo>
                <a:close/>
                <a:moveTo>
                  <a:pt x="624" y="187"/>
                </a:moveTo>
                <a:lnTo>
                  <a:pt x="624" y="187"/>
                </a:lnTo>
                <a:cubicBezTo>
                  <a:pt x="593" y="187"/>
                  <a:pt x="561" y="218"/>
                  <a:pt x="561" y="250"/>
                </a:cubicBezTo>
                <a:cubicBezTo>
                  <a:pt x="561" y="312"/>
                  <a:pt x="593" y="312"/>
                  <a:pt x="624" y="312"/>
                </a:cubicBezTo>
                <a:cubicBezTo>
                  <a:pt x="655" y="312"/>
                  <a:pt x="686" y="312"/>
                  <a:pt x="686" y="250"/>
                </a:cubicBezTo>
                <a:cubicBezTo>
                  <a:pt x="686" y="218"/>
                  <a:pt x="655" y="187"/>
                  <a:pt x="624" y="187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6"/>
                  <a:pt x="0" y="437"/>
                </a:cubicBezTo>
                <a:cubicBezTo>
                  <a:pt x="0" y="500"/>
                  <a:pt x="31" y="500"/>
                  <a:pt x="62" y="500"/>
                </a:cubicBezTo>
                <a:cubicBezTo>
                  <a:pt x="94" y="500"/>
                  <a:pt x="125" y="500"/>
                  <a:pt x="125" y="437"/>
                </a:cubicBezTo>
                <a:cubicBezTo>
                  <a:pt x="125" y="406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6"/>
                  <a:pt x="187" y="437"/>
                </a:cubicBezTo>
                <a:cubicBezTo>
                  <a:pt x="187" y="500"/>
                  <a:pt x="218" y="500"/>
                  <a:pt x="250" y="500"/>
                </a:cubicBezTo>
                <a:cubicBezTo>
                  <a:pt x="281" y="500"/>
                  <a:pt x="312" y="500"/>
                  <a:pt x="312" y="437"/>
                </a:cubicBezTo>
                <a:cubicBezTo>
                  <a:pt x="312" y="406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6"/>
                  <a:pt x="375" y="437"/>
                </a:cubicBezTo>
                <a:cubicBezTo>
                  <a:pt x="375" y="500"/>
                  <a:pt x="406" y="500"/>
                  <a:pt x="437" y="500"/>
                </a:cubicBezTo>
                <a:cubicBezTo>
                  <a:pt x="468" y="500"/>
                  <a:pt x="499" y="500"/>
                  <a:pt x="499" y="437"/>
                </a:cubicBezTo>
                <a:cubicBezTo>
                  <a:pt x="499" y="406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6"/>
                  <a:pt x="561" y="437"/>
                </a:cubicBezTo>
                <a:cubicBezTo>
                  <a:pt x="561" y="500"/>
                  <a:pt x="593" y="500"/>
                  <a:pt x="624" y="500"/>
                </a:cubicBezTo>
                <a:cubicBezTo>
                  <a:pt x="655" y="500"/>
                  <a:pt x="686" y="500"/>
                  <a:pt x="686" y="437"/>
                </a:cubicBezTo>
                <a:cubicBezTo>
                  <a:pt x="686" y="406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6"/>
                  <a:pt x="749" y="437"/>
                </a:cubicBezTo>
                <a:cubicBezTo>
                  <a:pt x="749" y="500"/>
                  <a:pt x="780" y="500"/>
                  <a:pt x="811" y="500"/>
                </a:cubicBezTo>
                <a:cubicBezTo>
                  <a:pt x="843" y="500"/>
                  <a:pt x="874" y="500"/>
                  <a:pt x="874" y="437"/>
                </a:cubicBezTo>
                <a:cubicBezTo>
                  <a:pt x="874" y="406"/>
                  <a:pt x="843" y="375"/>
                  <a:pt x="811" y="375"/>
                </a:cubicBezTo>
                <a:close/>
                <a:moveTo>
                  <a:pt x="624" y="562"/>
                </a:moveTo>
                <a:lnTo>
                  <a:pt x="624" y="562"/>
                </a:lnTo>
                <a:cubicBezTo>
                  <a:pt x="593" y="562"/>
                  <a:pt x="561" y="593"/>
                  <a:pt x="561" y="625"/>
                </a:cubicBezTo>
                <a:cubicBezTo>
                  <a:pt x="561" y="687"/>
                  <a:pt x="593" y="687"/>
                  <a:pt x="624" y="687"/>
                </a:cubicBezTo>
                <a:cubicBezTo>
                  <a:pt x="655" y="687"/>
                  <a:pt x="686" y="687"/>
                  <a:pt x="686" y="625"/>
                </a:cubicBezTo>
                <a:cubicBezTo>
                  <a:pt x="686" y="593"/>
                  <a:pt x="655" y="562"/>
                  <a:pt x="624" y="562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1"/>
                  <a:pt x="375" y="812"/>
                </a:cubicBezTo>
                <a:cubicBezTo>
                  <a:pt x="375" y="843"/>
                  <a:pt x="406" y="875"/>
                  <a:pt x="437" y="875"/>
                </a:cubicBezTo>
                <a:cubicBezTo>
                  <a:pt x="468" y="875"/>
                  <a:pt x="499" y="843"/>
                  <a:pt x="499" y="812"/>
                </a:cubicBezTo>
                <a:cubicBezTo>
                  <a:pt x="499" y="781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Freeform 11"/>
          <p:cNvSpPr>
            <a:spLocks noChangeArrowheads="1"/>
          </p:cNvSpPr>
          <p:nvPr/>
        </p:nvSpPr>
        <p:spPr bwMode="auto">
          <a:xfrm>
            <a:off x="1331913" y="4924425"/>
            <a:ext cx="520700" cy="520700"/>
          </a:xfrm>
          <a:custGeom>
            <a:avLst/>
            <a:gdLst>
              <a:gd name="T0" fmla="*/ 155001976 w 1750"/>
              <a:gd name="T1" fmla="*/ 77456727 h 1751"/>
              <a:gd name="T2" fmla="*/ 155001976 w 1750"/>
              <a:gd name="T3" fmla="*/ 77456727 h 1751"/>
              <a:gd name="T4" fmla="*/ 77545322 w 1750"/>
              <a:gd name="T5" fmla="*/ 154913157 h 1751"/>
              <a:gd name="T6" fmla="*/ 0 w 1750"/>
              <a:gd name="T7" fmla="*/ 77456727 h 1751"/>
              <a:gd name="T8" fmla="*/ 77545322 w 1750"/>
              <a:gd name="T9" fmla="*/ 0 h 1751"/>
              <a:gd name="T10" fmla="*/ 155001976 w 1750"/>
              <a:gd name="T11" fmla="*/ 77456727 h 1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50" h="1751">
                <a:moveTo>
                  <a:pt x="1749" y="875"/>
                </a:moveTo>
                <a:lnTo>
                  <a:pt x="1749" y="875"/>
                </a:lnTo>
                <a:cubicBezTo>
                  <a:pt x="1749" y="1344"/>
                  <a:pt x="1343" y="1750"/>
                  <a:pt x="875" y="1750"/>
                </a:cubicBezTo>
                <a:cubicBezTo>
                  <a:pt x="375" y="1750"/>
                  <a:pt x="0" y="1344"/>
                  <a:pt x="0" y="875"/>
                </a:cubicBezTo>
                <a:cubicBezTo>
                  <a:pt x="0" y="406"/>
                  <a:pt x="375" y="0"/>
                  <a:pt x="875" y="0"/>
                </a:cubicBezTo>
                <a:cubicBezTo>
                  <a:pt x="1343" y="0"/>
                  <a:pt x="1749" y="406"/>
                  <a:pt x="1749" y="875"/>
                </a:cubicBezTo>
              </a:path>
            </a:pathLst>
          </a:custGeom>
          <a:solidFill>
            <a:srgbClr val="0B5EA7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Freeform 12"/>
          <p:cNvSpPr>
            <a:spLocks noChangeArrowheads="1"/>
          </p:cNvSpPr>
          <p:nvPr/>
        </p:nvSpPr>
        <p:spPr bwMode="auto">
          <a:xfrm>
            <a:off x="1462088" y="5054600"/>
            <a:ext cx="258762" cy="261938"/>
          </a:xfrm>
          <a:custGeom>
            <a:avLst/>
            <a:gdLst>
              <a:gd name="T0" fmla="*/ 38394958 w 875"/>
              <a:gd name="T1" fmla="*/ 0 h 876"/>
              <a:gd name="T2" fmla="*/ 38394958 w 875"/>
              <a:gd name="T3" fmla="*/ 0 h 876"/>
              <a:gd name="T4" fmla="*/ 32947648 w 875"/>
              <a:gd name="T5" fmla="*/ 5618510 h 876"/>
              <a:gd name="T6" fmla="*/ 38394958 w 875"/>
              <a:gd name="T7" fmla="*/ 11147914 h 876"/>
              <a:gd name="T8" fmla="*/ 43842563 w 875"/>
              <a:gd name="T9" fmla="*/ 5618510 h 876"/>
              <a:gd name="T10" fmla="*/ 38394958 w 875"/>
              <a:gd name="T11" fmla="*/ 0 h 876"/>
              <a:gd name="T12" fmla="*/ 54825014 w 875"/>
              <a:gd name="T13" fmla="*/ 16766723 h 876"/>
              <a:gd name="T14" fmla="*/ 54825014 w 875"/>
              <a:gd name="T15" fmla="*/ 16766723 h 876"/>
              <a:gd name="T16" fmla="*/ 49289873 w 875"/>
              <a:gd name="T17" fmla="*/ 22296127 h 876"/>
              <a:gd name="T18" fmla="*/ 54825014 w 875"/>
              <a:gd name="T19" fmla="*/ 27914637 h 876"/>
              <a:gd name="T20" fmla="*/ 60272324 w 875"/>
              <a:gd name="T21" fmla="*/ 22296127 h 876"/>
              <a:gd name="T22" fmla="*/ 54825014 w 875"/>
              <a:gd name="T23" fmla="*/ 16766723 h 876"/>
              <a:gd name="T24" fmla="*/ 5447310 w 875"/>
              <a:gd name="T25" fmla="*/ 33444041 h 876"/>
              <a:gd name="T26" fmla="*/ 5447310 w 875"/>
              <a:gd name="T27" fmla="*/ 33444041 h 876"/>
              <a:gd name="T28" fmla="*/ 0 w 875"/>
              <a:gd name="T29" fmla="*/ 39062551 h 876"/>
              <a:gd name="T30" fmla="*/ 5447310 w 875"/>
              <a:gd name="T31" fmla="*/ 44592253 h 876"/>
              <a:gd name="T32" fmla="*/ 10982451 w 875"/>
              <a:gd name="T33" fmla="*/ 39062551 h 876"/>
              <a:gd name="T34" fmla="*/ 5447310 w 875"/>
              <a:gd name="T35" fmla="*/ 33444041 h 876"/>
              <a:gd name="T36" fmla="*/ 21965197 w 875"/>
              <a:gd name="T37" fmla="*/ 33444041 h 876"/>
              <a:gd name="T38" fmla="*/ 21965197 w 875"/>
              <a:gd name="T39" fmla="*/ 33444041 h 876"/>
              <a:gd name="T40" fmla="*/ 16430056 w 875"/>
              <a:gd name="T41" fmla="*/ 39062551 h 876"/>
              <a:gd name="T42" fmla="*/ 21965197 w 875"/>
              <a:gd name="T43" fmla="*/ 44592253 h 876"/>
              <a:gd name="T44" fmla="*/ 27412507 w 875"/>
              <a:gd name="T45" fmla="*/ 39062551 h 876"/>
              <a:gd name="T46" fmla="*/ 21965197 w 875"/>
              <a:gd name="T47" fmla="*/ 33444041 h 876"/>
              <a:gd name="T48" fmla="*/ 38394958 w 875"/>
              <a:gd name="T49" fmla="*/ 33444041 h 876"/>
              <a:gd name="T50" fmla="*/ 38394958 w 875"/>
              <a:gd name="T51" fmla="*/ 33444041 h 876"/>
              <a:gd name="T52" fmla="*/ 32947648 w 875"/>
              <a:gd name="T53" fmla="*/ 39062551 h 876"/>
              <a:gd name="T54" fmla="*/ 38394958 w 875"/>
              <a:gd name="T55" fmla="*/ 44592253 h 876"/>
              <a:gd name="T56" fmla="*/ 43842563 w 875"/>
              <a:gd name="T57" fmla="*/ 39062551 h 876"/>
              <a:gd name="T58" fmla="*/ 38394958 w 875"/>
              <a:gd name="T59" fmla="*/ 33444041 h 876"/>
              <a:gd name="T60" fmla="*/ 54825014 w 875"/>
              <a:gd name="T61" fmla="*/ 33444041 h 876"/>
              <a:gd name="T62" fmla="*/ 54825014 w 875"/>
              <a:gd name="T63" fmla="*/ 33444041 h 876"/>
              <a:gd name="T64" fmla="*/ 49289873 w 875"/>
              <a:gd name="T65" fmla="*/ 39062551 h 876"/>
              <a:gd name="T66" fmla="*/ 54825014 w 875"/>
              <a:gd name="T67" fmla="*/ 44592253 h 876"/>
              <a:gd name="T68" fmla="*/ 60272324 w 875"/>
              <a:gd name="T69" fmla="*/ 39062551 h 876"/>
              <a:gd name="T70" fmla="*/ 54825014 w 875"/>
              <a:gd name="T71" fmla="*/ 33444041 h 876"/>
              <a:gd name="T72" fmla="*/ 71255070 w 875"/>
              <a:gd name="T73" fmla="*/ 33444041 h 876"/>
              <a:gd name="T74" fmla="*/ 71255070 w 875"/>
              <a:gd name="T75" fmla="*/ 33444041 h 876"/>
              <a:gd name="T76" fmla="*/ 65807465 w 875"/>
              <a:gd name="T77" fmla="*/ 39062551 h 876"/>
              <a:gd name="T78" fmla="*/ 71255070 w 875"/>
              <a:gd name="T79" fmla="*/ 44592253 h 876"/>
              <a:gd name="T80" fmla="*/ 76790211 w 875"/>
              <a:gd name="T81" fmla="*/ 39062551 h 876"/>
              <a:gd name="T82" fmla="*/ 71255070 w 875"/>
              <a:gd name="T83" fmla="*/ 33444041 h 876"/>
              <a:gd name="T84" fmla="*/ 54825014 w 875"/>
              <a:gd name="T85" fmla="*/ 50210764 h 876"/>
              <a:gd name="T86" fmla="*/ 54825014 w 875"/>
              <a:gd name="T87" fmla="*/ 50210764 h 876"/>
              <a:gd name="T88" fmla="*/ 49289873 w 875"/>
              <a:gd name="T89" fmla="*/ 55740167 h 876"/>
              <a:gd name="T90" fmla="*/ 54825014 w 875"/>
              <a:gd name="T91" fmla="*/ 61358677 h 876"/>
              <a:gd name="T92" fmla="*/ 60272324 w 875"/>
              <a:gd name="T93" fmla="*/ 55740167 h 876"/>
              <a:gd name="T94" fmla="*/ 54825014 w 875"/>
              <a:gd name="T95" fmla="*/ 50210764 h 876"/>
              <a:gd name="T96" fmla="*/ 38394958 w 875"/>
              <a:gd name="T97" fmla="*/ 66888081 h 876"/>
              <a:gd name="T98" fmla="*/ 38394958 w 875"/>
              <a:gd name="T99" fmla="*/ 66888081 h 876"/>
              <a:gd name="T100" fmla="*/ 32947648 w 875"/>
              <a:gd name="T101" fmla="*/ 72506890 h 876"/>
              <a:gd name="T102" fmla="*/ 38394958 w 875"/>
              <a:gd name="T103" fmla="*/ 78036294 h 876"/>
              <a:gd name="T104" fmla="*/ 43842563 w 875"/>
              <a:gd name="T105" fmla="*/ 72506890 h 876"/>
              <a:gd name="T106" fmla="*/ 38394958 w 875"/>
              <a:gd name="T107" fmla="*/ 66888081 h 8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75" h="876">
                <a:moveTo>
                  <a:pt x="437" y="0"/>
                </a:moveTo>
                <a:lnTo>
                  <a:pt x="437" y="0"/>
                </a:lnTo>
                <a:cubicBezTo>
                  <a:pt x="406" y="0"/>
                  <a:pt x="375" y="32"/>
                  <a:pt x="375" y="63"/>
                </a:cubicBezTo>
                <a:cubicBezTo>
                  <a:pt x="375" y="94"/>
                  <a:pt x="406" y="125"/>
                  <a:pt x="437" y="125"/>
                </a:cubicBezTo>
                <a:cubicBezTo>
                  <a:pt x="468" y="125"/>
                  <a:pt x="499" y="94"/>
                  <a:pt x="499" y="63"/>
                </a:cubicBezTo>
                <a:cubicBezTo>
                  <a:pt x="499" y="32"/>
                  <a:pt x="468" y="0"/>
                  <a:pt x="437" y="0"/>
                </a:cubicBezTo>
                <a:close/>
                <a:moveTo>
                  <a:pt x="624" y="188"/>
                </a:moveTo>
                <a:lnTo>
                  <a:pt x="624" y="188"/>
                </a:lnTo>
                <a:cubicBezTo>
                  <a:pt x="593" y="188"/>
                  <a:pt x="561" y="219"/>
                  <a:pt x="561" y="250"/>
                </a:cubicBezTo>
                <a:cubicBezTo>
                  <a:pt x="561" y="282"/>
                  <a:pt x="593" y="313"/>
                  <a:pt x="624" y="313"/>
                </a:cubicBezTo>
                <a:cubicBezTo>
                  <a:pt x="655" y="313"/>
                  <a:pt x="686" y="282"/>
                  <a:pt x="686" y="250"/>
                </a:cubicBezTo>
                <a:cubicBezTo>
                  <a:pt x="686" y="219"/>
                  <a:pt x="655" y="188"/>
                  <a:pt x="624" y="188"/>
                </a:cubicBezTo>
                <a:close/>
                <a:moveTo>
                  <a:pt x="62" y="375"/>
                </a:moveTo>
                <a:lnTo>
                  <a:pt x="62" y="375"/>
                </a:lnTo>
                <a:cubicBezTo>
                  <a:pt x="31" y="375"/>
                  <a:pt x="0" y="407"/>
                  <a:pt x="0" y="438"/>
                </a:cubicBezTo>
                <a:cubicBezTo>
                  <a:pt x="0" y="469"/>
                  <a:pt x="31" y="500"/>
                  <a:pt x="62" y="500"/>
                </a:cubicBezTo>
                <a:cubicBezTo>
                  <a:pt x="94" y="500"/>
                  <a:pt x="125" y="469"/>
                  <a:pt x="125" y="438"/>
                </a:cubicBezTo>
                <a:cubicBezTo>
                  <a:pt x="125" y="407"/>
                  <a:pt x="94" y="375"/>
                  <a:pt x="62" y="375"/>
                </a:cubicBezTo>
                <a:close/>
                <a:moveTo>
                  <a:pt x="250" y="375"/>
                </a:moveTo>
                <a:lnTo>
                  <a:pt x="250" y="375"/>
                </a:lnTo>
                <a:cubicBezTo>
                  <a:pt x="218" y="375"/>
                  <a:pt x="187" y="407"/>
                  <a:pt x="187" y="438"/>
                </a:cubicBezTo>
                <a:cubicBezTo>
                  <a:pt x="187" y="469"/>
                  <a:pt x="218" y="500"/>
                  <a:pt x="250" y="500"/>
                </a:cubicBezTo>
                <a:cubicBezTo>
                  <a:pt x="281" y="500"/>
                  <a:pt x="312" y="469"/>
                  <a:pt x="312" y="438"/>
                </a:cubicBezTo>
                <a:cubicBezTo>
                  <a:pt x="312" y="407"/>
                  <a:pt x="281" y="375"/>
                  <a:pt x="250" y="375"/>
                </a:cubicBezTo>
                <a:close/>
                <a:moveTo>
                  <a:pt x="437" y="375"/>
                </a:moveTo>
                <a:lnTo>
                  <a:pt x="437" y="375"/>
                </a:lnTo>
                <a:cubicBezTo>
                  <a:pt x="406" y="375"/>
                  <a:pt x="375" y="407"/>
                  <a:pt x="375" y="438"/>
                </a:cubicBezTo>
                <a:cubicBezTo>
                  <a:pt x="375" y="469"/>
                  <a:pt x="406" y="500"/>
                  <a:pt x="437" y="500"/>
                </a:cubicBezTo>
                <a:cubicBezTo>
                  <a:pt x="468" y="500"/>
                  <a:pt x="499" y="469"/>
                  <a:pt x="499" y="438"/>
                </a:cubicBezTo>
                <a:cubicBezTo>
                  <a:pt x="499" y="407"/>
                  <a:pt x="468" y="375"/>
                  <a:pt x="437" y="375"/>
                </a:cubicBezTo>
                <a:close/>
                <a:moveTo>
                  <a:pt x="624" y="375"/>
                </a:moveTo>
                <a:lnTo>
                  <a:pt x="624" y="375"/>
                </a:lnTo>
                <a:cubicBezTo>
                  <a:pt x="593" y="375"/>
                  <a:pt x="561" y="407"/>
                  <a:pt x="561" y="438"/>
                </a:cubicBezTo>
                <a:cubicBezTo>
                  <a:pt x="561" y="469"/>
                  <a:pt x="593" y="500"/>
                  <a:pt x="624" y="500"/>
                </a:cubicBezTo>
                <a:cubicBezTo>
                  <a:pt x="655" y="500"/>
                  <a:pt x="686" y="469"/>
                  <a:pt x="686" y="438"/>
                </a:cubicBezTo>
                <a:cubicBezTo>
                  <a:pt x="686" y="407"/>
                  <a:pt x="655" y="375"/>
                  <a:pt x="624" y="375"/>
                </a:cubicBezTo>
                <a:close/>
                <a:moveTo>
                  <a:pt x="811" y="375"/>
                </a:moveTo>
                <a:lnTo>
                  <a:pt x="811" y="375"/>
                </a:lnTo>
                <a:cubicBezTo>
                  <a:pt x="780" y="375"/>
                  <a:pt x="749" y="407"/>
                  <a:pt x="749" y="438"/>
                </a:cubicBezTo>
                <a:cubicBezTo>
                  <a:pt x="749" y="469"/>
                  <a:pt x="780" y="500"/>
                  <a:pt x="811" y="500"/>
                </a:cubicBezTo>
                <a:cubicBezTo>
                  <a:pt x="843" y="500"/>
                  <a:pt x="874" y="469"/>
                  <a:pt x="874" y="438"/>
                </a:cubicBezTo>
                <a:cubicBezTo>
                  <a:pt x="874" y="407"/>
                  <a:pt x="843" y="375"/>
                  <a:pt x="811" y="375"/>
                </a:cubicBezTo>
                <a:close/>
                <a:moveTo>
                  <a:pt x="624" y="563"/>
                </a:moveTo>
                <a:lnTo>
                  <a:pt x="624" y="563"/>
                </a:lnTo>
                <a:cubicBezTo>
                  <a:pt x="593" y="563"/>
                  <a:pt x="561" y="594"/>
                  <a:pt x="561" y="625"/>
                </a:cubicBezTo>
                <a:cubicBezTo>
                  <a:pt x="561" y="657"/>
                  <a:pt x="593" y="688"/>
                  <a:pt x="624" y="688"/>
                </a:cubicBezTo>
                <a:cubicBezTo>
                  <a:pt x="655" y="688"/>
                  <a:pt x="686" y="657"/>
                  <a:pt x="686" y="625"/>
                </a:cubicBezTo>
                <a:cubicBezTo>
                  <a:pt x="686" y="594"/>
                  <a:pt x="655" y="563"/>
                  <a:pt x="624" y="563"/>
                </a:cubicBezTo>
                <a:close/>
                <a:moveTo>
                  <a:pt x="437" y="750"/>
                </a:moveTo>
                <a:lnTo>
                  <a:pt x="437" y="750"/>
                </a:lnTo>
                <a:cubicBezTo>
                  <a:pt x="406" y="750"/>
                  <a:pt x="375" y="782"/>
                  <a:pt x="375" y="813"/>
                </a:cubicBezTo>
                <a:cubicBezTo>
                  <a:pt x="375" y="844"/>
                  <a:pt x="406" y="875"/>
                  <a:pt x="437" y="875"/>
                </a:cubicBezTo>
                <a:cubicBezTo>
                  <a:pt x="468" y="875"/>
                  <a:pt x="499" y="844"/>
                  <a:pt x="499" y="813"/>
                </a:cubicBezTo>
                <a:cubicBezTo>
                  <a:pt x="499" y="782"/>
                  <a:pt x="468" y="750"/>
                  <a:pt x="437" y="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457200" y="274638"/>
            <a:ext cx="8229600" cy="41751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sz="3400" dirty="0">
                <a:solidFill>
                  <a:srgbClr val="004492"/>
                </a:solidFill>
                <a:latin typeface="Arial Bold" pitchFamily="-96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6117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492"/>
                </a:solidFill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492075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rgbClr val="0044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97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xag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414713" y="1225550"/>
            <a:ext cx="2324100" cy="2017713"/>
          </a:xfrm>
          <a:custGeom>
            <a:avLst/>
            <a:gdLst>
              <a:gd name="T0" fmla="*/ 183089058 w 7313"/>
              <a:gd name="T1" fmla="*/ 0 h 6345"/>
              <a:gd name="T2" fmla="*/ 0 w 7313"/>
              <a:gd name="T3" fmla="*/ 319014258 h 6345"/>
              <a:gd name="T4" fmla="*/ 183089058 w 7313"/>
              <a:gd name="T5" fmla="*/ 641263217 h 6345"/>
              <a:gd name="T6" fmla="*/ 555326105 w 7313"/>
              <a:gd name="T7" fmla="*/ 641263217 h 6345"/>
              <a:gd name="T8" fmla="*/ 738414844 w 7313"/>
              <a:gd name="T9" fmla="*/ 319014258 h 6345"/>
              <a:gd name="T10" fmla="*/ 555326105 w 7313"/>
              <a:gd name="T11" fmla="*/ 0 h 6345"/>
              <a:gd name="T12" fmla="*/ 183089058 w 7313"/>
              <a:gd name="T13" fmla="*/ 0 h 6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13" h="6345">
                <a:moveTo>
                  <a:pt x="1813" y="0"/>
                </a:moveTo>
                <a:lnTo>
                  <a:pt x="0" y="3156"/>
                </a:lnTo>
                <a:lnTo>
                  <a:pt x="1813" y="6344"/>
                </a:lnTo>
                <a:lnTo>
                  <a:pt x="5499" y="6344"/>
                </a:lnTo>
                <a:lnTo>
                  <a:pt x="7312" y="3156"/>
                </a:lnTo>
                <a:lnTo>
                  <a:pt x="5499" y="0"/>
                </a:lnTo>
                <a:lnTo>
                  <a:pt x="1813" y="0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414713" y="3470275"/>
            <a:ext cx="2324100" cy="2027238"/>
          </a:xfrm>
          <a:custGeom>
            <a:avLst/>
            <a:gdLst>
              <a:gd name="T0" fmla="*/ 183089058 w 7313"/>
              <a:gd name="T1" fmla="*/ 0 h 6376"/>
              <a:gd name="T2" fmla="*/ 0 w 7313"/>
              <a:gd name="T3" fmla="*/ 322088247 h 6376"/>
              <a:gd name="T4" fmla="*/ 183089058 w 7313"/>
              <a:gd name="T5" fmla="*/ 644277285 h 6376"/>
              <a:gd name="T6" fmla="*/ 555326105 w 7313"/>
              <a:gd name="T7" fmla="*/ 644277285 h 6376"/>
              <a:gd name="T8" fmla="*/ 738414844 w 7313"/>
              <a:gd name="T9" fmla="*/ 322088247 h 6376"/>
              <a:gd name="T10" fmla="*/ 555326105 w 7313"/>
              <a:gd name="T11" fmla="*/ 0 h 6376"/>
              <a:gd name="T12" fmla="*/ 183089058 w 7313"/>
              <a:gd name="T13" fmla="*/ 0 h 6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13" h="6376">
                <a:moveTo>
                  <a:pt x="1813" y="0"/>
                </a:moveTo>
                <a:lnTo>
                  <a:pt x="0" y="3187"/>
                </a:lnTo>
                <a:lnTo>
                  <a:pt x="1813" y="6375"/>
                </a:lnTo>
                <a:lnTo>
                  <a:pt x="5499" y="6375"/>
                </a:lnTo>
                <a:lnTo>
                  <a:pt x="7312" y="3187"/>
                </a:lnTo>
                <a:lnTo>
                  <a:pt x="5499" y="0"/>
                </a:lnTo>
                <a:lnTo>
                  <a:pt x="1813" y="0"/>
                </a:lnTo>
              </a:path>
            </a:pathLst>
          </a:custGeom>
          <a:solidFill>
            <a:srgbClr val="064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1458913" y="2349500"/>
            <a:ext cx="2335212" cy="2014538"/>
          </a:xfrm>
          <a:custGeom>
            <a:avLst/>
            <a:gdLst>
              <a:gd name="T0" fmla="*/ 1812 w 7345"/>
              <a:gd name="T1" fmla="*/ 0 h 6343"/>
              <a:gd name="T2" fmla="*/ 0 w 7345"/>
              <a:gd name="T3" fmla="*/ 3187 h 6343"/>
              <a:gd name="T4" fmla="*/ 1812 w 7345"/>
              <a:gd name="T5" fmla="*/ 6342 h 6343"/>
              <a:gd name="T6" fmla="*/ 5500 w 7345"/>
              <a:gd name="T7" fmla="*/ 6342 h 6343"/>
              <a:gd name="T8" fmla="*/ 7344 w 7345"/>
              <a:gd name="T9" fmla="*/ 3187 h 6343"/>
              <a:gd name="T10" fmla="*/ 5500 w 7345"/>
              <a:gd name="T11" fmla="*/ 0 h 6343"/>
              <a:gd name="T12" fmla="*/ 1812 w 7345"/>
              <a:gd name="T13" fmla="*/ 0 h 6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45" h="6343">
                <a:moveTo>
                  <a:pt x="1812" y="0"/>
                </a:moveTo>
                <a:lnTo>
                  <a:pt x="0" y="3187"/>
                </a:lnTo>
                <a:lnTo>
                  <a:pt x="1812" y="6342"/>
                </a:lnTo>
                <a:lnTo>
                  <a:pt x="5500" y="6342"/>
                </a:lnTo>
                <a:lnTo>
                  <a:pt x="7344" y="3187"/>
                </a:lnTo>
                <a:lnTo>
                  <a:pt x="5500" y="0"/>
                </a:lnTo>
                <a:lnTo>
                  <a:pt x="1812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5349875" y="2349500"/>
            <a:ext cx="2335213" cy="2014538"/>
          </a:xfrm>
          <a:custGeom>
            <a:avLst/>
            <a:gdLst>
              <a:gd name="T0" fmla="*/ 1844 w 7345"/>
              <a:gd name="T1" fmla="*/ 0 h 6343"/>
              <a:gd name="T2" fmla="*/ 0 w 7345"/>
              <a:gd name="T3" fmla="*/ 3187 h 6343"/>
              <a:gd name="T4" fmla="*/ 1844 w 7345"/>
              <a:gd name="T5" fmla="*/ 6342 h 6343"/>
              <a:gd name="T6" fmla="*/ 5500 w 7345"/>
              <a:gd name="T7" fmla="*/ 6342 h 6343"/>
              <a:gd name="T8" fmla="*/ 7344 w 7345"/>
              <a:gd name="T9" fmla="*/ 3187 h 6343"/>
              <a:gd name="T10" fmla="*/ 5500 w 7345"/>
              <a:gd name="T11" fmla="*/ 0 h 6343"/>
              <a:gd name="T12" fmla="*/ 1844 w 7345"/>
              <a:gd name="T13" fmla="*/ 0 h 6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45" h="6343">
                <a:moveTo>
                  <a:pt x="1844" y="0"/>
                </a:moveTo>
                <a:lnTo>
                  <a:pt x="0" y="3187"/>
                </a:lnTo>
                <a:lnTo>
                  <a:pt x="1844" y="6342"/>
                </a:lnTo>
                <a:lnTo>
                  <a:pt x="5500" y="6342"/>
                </a:lnTo>
                <a:lnTo>
                  <a:pt x="7344" y="3187"/>
                </a:lnTo>
                <a:lnTo>
                  <a:pt x="5500" y="0"/>
                </a:lnTo>
                <a:lnTo>
                  <a:pt x="1844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xag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414713" y="1196975"/>
            <a:ext cx="2324100" cy="2016125"/>
          </a:xfrm>
          <a:custGeom>
            <a:avLst/>
            <a:gdLst>
              <a:gd name="T0" fmla="*/ 183089058 w 7313"/>
              <a:gd name="T1" fmla="*/ 0 h 6345"/>
              <a:gd name="T2" fmla="*/ 0 w 7313"/>
              <a:gd name="T3" fmla="*/ 318763185 h 6345"/>
              <a:gd name="T4" fmla="*/ 183089058 w 7313"/>
              <a:gd name="T5" fmla="*/ 640758524 h 6345"/>
              <a:gd name="T6" fmla="*/ 555326105 w 7313"/>
              <a:gd name="T7" fmla="*/ 640758524 h 6345"/>
              <a:gd name="T8" fmla="*/ 738414844 w 7313"/>
              <a:gd name="T9" fmla="*/ 318763185 h 6345"/>
              <a:gd name="T10" fmla="*/ 555326105 w 7313"/>
              <a:gd name="T11" fmla="*/ 0 h 6345"/>
              <a:gd name="T12" fmla="*/ 183089058 w 7313"/>
              <a:gd name="T13" fmla="*/ 0 h 6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13" h="6345">
                <a:moveTo>
                  <a:pt x="1813" y="0"/>
                </a:moveTo>
                <a:lnTo>
                  <a:pt x="0" y="3156"/>
                </a:lnTo>
                <a:lnTo>
                  <a:pt x="1813" y="6344"/>
                </a:lnTo>
                <a:lnTo>
                  <a:pt x="5499" y="6344"/>
                </a:lnTo>
                <a:lnTo>
                  <a:pt x="7312" y="3156"/>
                </a:lnTo>
                <a:lnTo>
                  <a:pt x="5499" y="0"/>
                </a:lnTo>
                <a:lnTo>
                  <a:pt x="1813" y="0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414713" y="3440113"/>
            <a:ext cx="2324100" cy="2027237"/>
          </a:xfrm>
          <a:custGeom>
            <a:avLst/>
            <a:gdLst>
              <a:gd name="T0" fmla="*/ 183089058 w 7313"/>
              <a:gd name="T1" fmla="*/ 0 h 6376"/>
              <a:gd name="T2" fmla="*/ 0 w 7313"/>
              <a:gd name="T3" fmla="*/ 322088089 h 6376"/>
              <a:gd name="T4" fmla="*/ 183089058 w 7313"/>
              <a:gd name="T5" fmla="*/ 644276967 h 6376"/>
              <a:gd name="T6" fmla="*/ 555326105 w 7313"/>
              <a:gd name="T7" fmla="*/ 644276967 h 6376"/>
              <a:gd name="T8" fmla="*/ 738414844 w 7313"/>
              <a:gd name="T9" fmla="*/ 322088089 h 6376"/>
              <a:gd name="T10" fmla="*/ 555326105 w 7313"/>
              <a:gd name="T11" fmla="*/ 0 h 6376"/>
              <a:gd name="T12" fmla="*/ 183089058 w 7313"/>
              <a:gd name="T13" fmla="*/ 0 h 63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13" h="6376">
                <a:moveTo>
                  <a:pt x="1813" y="0"/>
                </a:moveTo>
                <a:lnTo>
                  <a:pt x="0" y="3187"/>
                </a:lnTo>
                <a:lnTo>
                  <a:pt x="1813" y="6375"/>
                </a:lnTo>
                <a:lnTo>
                  <a:pt x="5499" y="6375"/>
                </a:lnTo>
                <a:lnTo>
                  <a:pt x="7312" y="3187"/>
                </a:lnTo>
                <a:lnTo>
                  <a:pt x="5499" y="0"/>
                </a:lnTo>
                <a:lnTo>
                  <a:pt x="1813" y="0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1458913" y="2319338"/>
            <a:ext cx="2335212" cy="2016125"/>
          </a:xfrm>
          <a:custGeom>
            <a:avLst/>
            <a:gdLst>
              <a:gd name="T0" fmla="*/ 183143889 w 7345"/>
              <a:gd name="T1" fmla="*/ 0 h 6343"/>
              <a:gd name="T2" fmla="*/ 0 w 7345"/>
              <a:gd name="T3" fmla="*/ 321873419 h 6343"/>
              <a:gd name="T4" fmla="*/ 183143889 w 7345"/>
              <a:gd name="T5" fmla="*/ 640514934 h 6343"/>
              <a:gd name="T6" fmla="*/ 555899999 w 7345"/>
              <a:gd name="T7" fmla="*/ 640514934 h 6343"/>
              <a:gd name="T8" fmla="*/ 742277894 w 7345"/>
              <a:gd name="T9" fmla="*/ 321873419 h 6343"/>
              <a:gd name="T10" fmla="*/ 555899999 w 7345"/>
              <a:gd name="T11" fmla="*/ 0 h 6343"/>
              <a:gd name="T12" fmla="*/ 183143889 w 7345"/>
              <a:gd name="T13" fmla="*/ 0 h 6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45" h="6343">
                <a:moveTo>
                  <a:pt x="1812" y="0"/>
                </a:moveTo>
                <a:lnTo>
                  <a:pt x="0" y="3187"/>
                </a:lnTo>
                <a:lnTo>
                  <a:pt x="1812" y="6342"/>
                </a:lnTo>
                <a:lnTo>
                  <a:pt x="5500" y="6342"/>
                </a:lnTo>
                <a:lnTo>
                  <a:pt x="7344" y="3187"/>
                </a:lnTo>
                <a:lnTo>
                  <a:pt x="5500" y="0"/>
                </a:lnTo>
                <a:lnTo>
                  <a:pt x="1812" y="0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5349875" y="2319338"/>
            <a:ext cx="2335213" cy="2016125"/>
          </a:xfrm>
          <a:custGeom>
            <a:avLst/>
            <a:gdLst>
              <a:gd name="T0" fmla="*/ 186378293 w 7345"/>
              <a:gd name="T1" fmla="*/ 0 h 6343"/>
              <a:gd name="T2" fmla="*/ 0 w 7345"/>
              <a:gd name="T3" fmla="*/ 321873419 h 6343"/>
              <a:gd name="T4" fmla="*/ 186378293 w 7345"/>
              <a:gd name="T5" fmla="*/ 640514934 h 6343"/>
              <a:gd name="T6" fmla="*/ 555900237 w 7345"/>
              <a:gd name="T7" fmla="*/ 640514934 h 6343"/>
              <a:gd name="T8" fmla="*/ 742278212 w 7345"/>
              <a:gd name="T9" fmla="*/ 321873419 h 6343"/>
              <a:gd name="T10" fmla="*/ 555900237 w 7345"/>
              <a:gd name="T11" fmla="*/ 0 h 6343"/>
              <a:gd name="T12" fmla="*/ 186378293 w 7345"/>
              <a:gd name="T13" fmla="*/ 0 h 6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45" h="6343">
                <a:moveTo>
                  <a:pt x="1844" y="0"/>
                </a:moveTo>
                <a:lnTo>
                  <a:pt x="0" y="3187"/>
                </a:lnTo>
                <a:lnTo>
                  <a:pt x="1844" y="6342"/>
                </a:lnTo>
                <a:lnTo>
                  <a:pt x="5500" y="6342"/>
                </a:lnTo>
                <a:lnTo>
                  <a:pt x="7344" y="3187"/>
                </a:lnTo>
                <a:lnTo>
                  <a:pt x="5500" y="0"/>
                </a:lnTo>
                <a:lnTo>
                  <a:pt x="1844" y="0"/>
                </a:lnTo>
              </a:path>
            </a:pathLst>
          </a:custGeom>
          <a:solidFill>
            <a:srgbClr val="A60A5B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8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1111250" y="2695575"/>
            <a:ext cx="1266825" cy="1468438"/>
          </a:xfrm>
          <a:custGeom>
            <a:avLst/>
            <a:gdLst>
              <a:gd name="T0" fmla="*/ 391900898 w 4095"/>
              <a:gd name="T1" fmla="*/ 340454723 h 4750"/>
              <a:gd name="T2" fmla="*/ 391900898 w 4095"/>
              <a:gd name="T3" fmla="*/ 113484908 h 4750"/>
              <a:gd name="T4" fmla="*/ 194418813 w 4095"/>
              <a:gd name="T5" fmla="*/ 0 h 4750"/>
              <a:gd name="T6" fmla="*/ 0 w 4095"/>
              <a:gd name="T7" fmla="*/ 113484908 h 4750"/>
              <a:gd name="T8" fmla="*/ 0 w 4095"/>
              <a:gd name="T9" fmla="*/ 340454723 h 4750"/>
              <a:gd name="T10" fmla="*/ 194418813 w 4095"/>
              <a:gd name="T11" fmla="*/ 454035465 h 4750"/>
              <a:gd name="T12" fmla="*/ 391900898 w 4095"/>
              <a:gd name="T13" fmla="*/ 340454723 h 4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0">
                <a:moveTo>
                  <a:pt x="4094" y="3561"/>
                </a:moveTo>
                <a:lnTo>
                  <a:pt x="4094" y="1187"/>
                </a:lnTo>
                <a:lnTo>
                  <a:pt x="2031" y="0"/>
                </a:lnTo>
                <a:lnTo>
                  <a:pt x="0" y="1187"/>
                </a:lnTo>
                <a:lnTo>
                  <a:pt x="0" y="3561"/>
                </a:lnTo>
                <a:lnTo>
                  <a:pt x="2031" y="4749"/>
                </a:lnTo>
                <a:lnTo>
                  <a:pt x="4094" y="3561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2522538" y="2695575"/>
            <a:ext cx="1276350" cy="1468438"/>
          </a:xfrm>
          <a:custGeom>
            <a:avLst/>
            <a:gdLst>
              <a:gd name="T0" fmla="*/ 394834201 w 4126"/>
              <a:gd name="T1" fmla="*/ 340454723 h 4750"/>
              <a:gd name="T2" fmla="*/ 394834201 w 4126"/>
              <a:gd name="T3" fmla="*/ 113484908 h 4750"/>
              <a:gd name="T4" fmla="*/ 197369307 w 4126"/>
              <a:gd name="T5" fmla="*/ 0 h 4750"/>
              <a:gd name="T6" fmla="*/ 0 w 4126"/>
              <a:gd name="T7" fmla="*/ 113484908 h 4750"/>
              <a:gd name="T8" fmla="*/ 0 w 4126"/>
              <a:gd name="T9" fmla="*/ 340454723 h 4750"/>
              <a:gd name="T10" fmla="*/ 197369307 w 4126"/>
              <a:gd name="T11" fmla="*/ 454035465 h 4750"/>
              <a:gd name="T12" fmla="*/ 394834201 w 4126"/>
              <a:gd name="T13" fmla="*/ 340454723 h 4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6" h="4750">
                <a:moveTo>
                  <a:pt x="4125" y="3561"/>
                </a:moveTo>
                <a:lnTo>
                  <a:pt x="4125" y="1187"/>
                </a:lnTo>
                <a:lnTo>
                  <a:pt x="2062" y="0"/>
                </a:lnTo>
                <a:lnTo>
                  <a:pt x="0" y="1187"/>
                </a:lnTo>
                <a:lnTo>
                  <a:pt x="0" y="3561"/>
                </a:lnTo>
                <a:lnTo>
                  <a:pt x="2062" y="4749"/>
                </a:lnTo>
                <a:lnTo>
                  <a:pt x="4125" y="3561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3943350" y="2695575"/>
            <a:ext cx="1265238" cy="1468438"/>
          </a:xfrm>
          <a:custGeom>
            <a:avLst/>
            <a:gdLst>
              <a:gd name="T0" fmla="*/ 391083706 w 4094"/>
              <a:gd name="T1" fmla="*/ 340454723 h 4750"/>
              <a:gd name="T2" fmla="*/ 391083706 w 4094"/>
              <a:gd name="T3" fmla="*/ 113484908 h 4750"/>
              <a:gd name="T4" fmla="*/ 194156241 w 4094"/>
              <a:gd name="T5" fmla="*/ 0 h 4750"/>
              <a:gd name="T6" fmla="*/ 0 w 4094"/>
              <a:gd name="T7" fmla="*/ 113484908 h 4750"/>
              <a:gd name="T8" fmla="*/ 0 w 4094"/>
              <a:gd name="T9" fmla="*/ 340454723 h 4750"/>
              <a:gd name="T10" fmla="*/ 194156241 w 4094"/>
              <a:gd name="T11" fmla="*/ 454035465 h 4750"/>
              <a:gd name="T12" fmla="*/ 391083706 w 4094"/>
              <a:gd name="T13" fmla="*/ 340454723 h 4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4" h="4750">
                <a:moveTo>
                  <a:pt x="4093" y="3561"/>
                </a:moveTo>
                <a:lnTo>
                  <a:pt x="4093" y="1187"/>
                </a:lnTo>
                <a:lnTo>
                  <a:pt x="2032" y="0"/>
                </a:lnTo>
                <a:lnTo>
                  <a:pt x="0" y="1187"/>
                </a:lnTo>
                <a:lnTo>
                  <a:pt x="0" y="3561"/>
                </a:lnTo>
                <a:lnTo>
                  <a:pt x="2032" y="4749"/>
                </a:lnTo>
                <a:lnTo>
                  <a:pt x="4093" y="3561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5354638" y="2695575"/>
            <a:ext cx="1276350" cy="1468438"/>
          </a:xfrm>
          <a:custGeom>
            <a:avLst/>
            <a:gdLst>
              <a:gd name="T0" fmla="*/ 394834201 w 4126"/>
              <a:gd name="T1" fmla="*/ 340454723 h 4750"/>
              <a:gd name="T2" fmla="*/ 394834201 w 4126"/>
              <a:gd name="T3" fmla="*/ 113484908 h 4750"/>
              <a:gd name="T4" fmla="*/ 197369307 w 4126"/>
              <a:gd name="T5" fmla="*/ 0 h 4750"/>
              <a:gd name="T6" fmla="*/ 0 w 4126"/>
              <a:gd name="T7" fmla="*/ 113484908 h 4750"/>
              <a:gd name="T8" fmla="*/ 0 w 4126"/>
              <a:gd name="T9" fmla="*/ 340454723 h 4750"/>
              <a:gd name="T10" fmla="*/ 197369307 w 4126"/>
              <a:gd name="T11" fmla="*/ 454035465 h 4750"/>
              <a:gd name="T12" fmla="*/ 394834201 w 4126"/>
              <a:gd name="T13" fmla="*/ 340454723 h 4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6" h="4750">
                <a:moveTo>
                  <a:pt x="4125" y="3561"/>
                </a:moveTo>
                <a:lnTo>
                  <a:pt x="4125" y="1187"/>
                </a:lnTo>
                <a:lnTo>
                  <a:pt x="2062" y="0"/>
                </a:lnTo>
                <a:lnTo>
                  <a:pt x="0" y="1187"/>
                </a:lnTo>
                <a:lnTo>
                  <a:pt x="0" y="3561"/>
                </a:lnTo>
                <a:lnTo>
                  <a:pt x="2062" y="4749"/>
                </a:lnTo>
                <a:lnTo>
                  <a:pt x="4125" y="3561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6775450" y="2695575"/>
            <a:ext cx="1265238" cy="1468438"/>
          </a:xfrm>
          <a:custGeom>
            <a:avLst/>
            <a:gdLst>
              <a:gd name="T0" fmla="*/ 391083706 w 4094"/>
              <a:gd name="T1" fmla="*/ 340454723 h 4750"/>
              <a:gd name="T2" fmla="*/ 391083706 w 4094"/>
              <a:gd name="T3" fmla="*/ 113484908 h 4750"/>
              <a:gd name="T4" fmla="*/ 194060746 w 4094"/>
              <a:gd name="T5" fmla="*/ 0 h 4750"/>
              <a:gd name="T6" fmla="*/ 0 w 4094"/>
              <a:gd name="T7" fmla="*/ 113484908 h 4750"/>
              <a:gd name="T8" fmla="*/ 0 w 4094"/>
              <a:gd name="T9" fmla="*/ 340454723 h 4750"/>
              <a:gd name="T10" fmla="*/ 194060746 w 4094"/>
              <a:gd name="T11" fmla="*/ 454035465 h 4750"/>
              <a:gd name="T12" fmla="*/ 391083706 w 4094"/>
              <a:gd name="T13" fmla="*/ 340454723 h 47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4" h="4750">
                <a:moveTo>
                  <a:pt x="4093" y="3561"/>
                </a:moveTo>
                <a:lnTo>
                  <a:pt x="4093" y="1187"/>
                </a:lnTo>
                <a:lnTo>
                  <a:pt x="2031" y="0"/>
                </a:lnTo>
                <a:lnTo>
                  <a:pt x="0" y="1187"/>
                </a:lnTo>
                <a:lnTo>
                  <a:pt x="0" y="3561"/>
                </a:lnTo>
                <a:lnTo>
                  <a:pt x="2031" y="4749"/>
                </a:lnTo>
                <a:lnTo>
                  <a:pt x="4093" y="3561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6"/>
          <p:cNvSpPr>
            <a:spLocks noChangeArrowheads="1"/>
          </p:cNvSpPr>
          <p:nvPr/>
        </p:nvSpPr>
        <p:spPr bwMode="auto">
          <a:xfrm>
            <a:off x="395288" y="1487488"/>
            <a:ext cx="1276350" cy="1468437"/>
          </a:xfrm>
          <a:custGeom>
            <a:avLst/>
            <a:gdLst>
              <a:gd name="T0" fmla="*/ 197369111 w 4127"/>
              <a:gd name="T1" fmla="*/ 0 h 4751"/>
              <a:gd name="T2" fmla="*/ 0 w 4127"/>
              <a:gd name="T3" fmla="*/ 113532650 h 4751"/>
              <a:gd name="T4" fmla="*/ 0 w 4127"/>
              <a:gd name="T5" fmla="*/ 340502445 h 4751"/>
              <a:gd name="T6" fmla="*/ 197369111 w 4127"/>
              <a:gd name="T7" fmla="*/ 453939590 h 4751"/>
              <a:gd name="T8" fmla="*/ 394738530 w 4127"/>
              <a:gd name="T9" fmla="*/ 340502445 h 4751"/>
              <a:gd name="T10" fmla="*/ 394738530 w 4127"/>
              <a:gd name="T11" fmla="*/ 113532650 h 4751"/>
              <a:gd name="T12" fmla="*/ 197369111 w 4127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7" h="4751">
                <a:moveTo>
                  <a:pt x="2063" y="0"/>
                </a:moveTo>
                <a:lnTo>
                  <a:pt x="0" y="1188"/>
                </a:lnTo>
                <a:lnTo>
                  <a:pt x="0" y="3563"/>
                </a:lnTo>
                <a:lnTo>
                  <a:pt x="2063" y="4750"/>
                </a:lnTo>
                <a:lnTo>
                  <a:pt x="4126" y="3563"/>
                </a:lnTo>
                <a:lnTo>
                  <a:pt x="4126" y="1188"/>
                </a:lnTo>
                <a:lnTo>
                  <a:pt x="2063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816100" y="1487488"/>
            <a:ext cx="1268413" cy="1468437"/>
          </a:xfrm>
          <a:custGeom>
            <a:avLst/>
            <a:gdLst>
              <a:gd name="T0" fmla="*/ 197729325 w 4095"/>
              <a:gd name="T1" fmla="*/ 0 h 4751"/>
              <a:gd name="T2" fmla="*/ 0 w 4095"/>
              <a:gd name="T3" fmla="*/ 113532650 h 4751"/>
              <a:gd name="T4" fmla="*/ 0 w 4095"/>
              <a:gd name="T5" fmla="*/ 340502445 h 4751"/>
              <a:gd name="T6" fmla="*/ 197729325 w 4095"/>
              <a:gd name="T7" fmla="*/ 453939590 h 4751"/>
              <a:gd name="T8" fmla="*/ 392391847 w 4095"/>
              <a:gd name="T9" fmla="*/ 340502445 h 4751"/>
              <a:gd name="T10" fmla="*/ 392391847 w 4095"/>
              <a:gd name="T11" fmla="*/ 113532650 h 4751"/>
              <a:gd name="T12" fmla="*/ 197729325 w 4095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2063" y="0"/>
                </a:moveTo>
                <a:lnTo>
                  <a:pt x="0" y="1188"/>
                </a:lnTo>
                <a:lnTo>
                  <a:pt x="0" y="3563"/>
                </a:lnTo>
                <a:lnTo>
                  <a:pt x="2063" y="4750"/>
                </a:lnTo>
                <a:lnTo>
                  <a:pt x="4094" y="3563"/>
                </a:lnTo>
                <a:lnTo>
                  <a:pt x="4094" y="1188"/>
                </a:lnTo>
                <a:lnTo>
                  <a:pt x="2063" y="0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3228975" y="1487488"/>
            <a:ext cx="1276350" cy="1468437"/>
          </a:xfrm>
          <a:custGeom>
            <a:avLst/>
            <a:gdLst>
              <a:gd name="T0" fmla="*/ 197369307 w 4126"/>
              <a:gd name="T1" fmla="*/ 0 h 4751"/>
              <a:gd name="T2" fmla="*/ 0 w 4126"/>
              <a:gd name="T3" fmla="*/ 113532650 h 4751"/>
              <a:gd name="T4" fmla="*/ 0 w 4126"/>
              <a:gd name="T5" fmla="*/ 340502445 h 4751"/>
              <a:gd name="T6" fmla="*/ 197369307 w 4126"/>
              <a:gd name="T7" fmla="*/ 453939590 h 4751"/>
              <a:gd name="T8" fmla="*/ 394834201 w 4126"/>
              <a:gd name="T9" fmla="*/ 340502445 h 4751"/>
              <a:gd name="T10" fmla="*/ 394834201 w 4126"/>
              <a:gd name="T11" fmla="*/ 113532650 h 4751"/>
              <a:gd name="T12" fmla="*/ 197369307 w 4126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6" h="4751">
                <a:moveTo>
                  <a:pt x="2062" y="0"/>
                </a:moveTo>
                <a:lnTo>
                  <a:pt x="0" y="1188"/>
                </a:lnTo>
                <a:lnTo>
                  <a:pt x="0" y="3563"/>
                </a:lnTo>
                <a:lnTo>
                  <a:pt x="2062" y="4750"/>
                </a:lnTo>
                <a:lnTo>
                  <a:pt x="4125" y="3563"/>
                </a:lnTo>
                <a:lnTo>
                  <a:pt x="4125" y="1188"/>
                </a:lnTo>
                <a:lnTo>
                  <a:pt x="206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9"/>
          <p:cNvSpPr>
            <a:spLocks noChangeArrowheads="1"/>
          </p:cNvSpPr>
          <p:nvPr/>
        </p:nvSpPr>
        <p:spPr bwMode="auto">
          <a:xfrm>
            <a:off x="4648200" y="1487488"/>
            <a:ext cx="1265238" cy="1468437"/>
          </a:xfrm>
          <a:custGeom>
            <a:avLst/>
            <a:gdLst>
              <a:gd name="T0" fmla="*/ 197022960 w 4094"/>
              <a:gd name="T1" fmla="*/ 0 h 4751"/>
              <a:gd name="T2" fmla="*/ 0 w 4094"/>
              <a:gd name="T3" fmla="*/ 113532650 h 4751"/>
              <a:gd name="T4" fmla="*/ 0 w 4094"/>
              <a:gd name="T5" fmla="*/ 340502445 h 4751"/>
              <a:gd name="T6" fmla="*/ 197022960 w 4094"/>
              <a:gd name="T7" fmla="*/ 453939590 h 4751"/>
              <a:gd name="T8" fmla="*/ 391083706 w 4094"/>
              <a:gd name="T9" fmla="*/ 340502445 h 4751"/>
              <a:gd name="T10" fmla="*/ 391083706 w 4094"/>
              <a:gd name="T11" fmla="*/ 113532650 h 4751"/>
              <a:gd name="T12" fmla="*/ 197022960 w 4094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4" h="4751">
                <a:moveTo>
                  <a:pt x="2062" y="0"/>
                </a:moveTo>
                <a:lnTo>
                  <a:pt x="0" y="1188"/>
                </a:lnTo>
                <a:lnTo>
                  <a:pt x="0" y="3563"/>
                </a:lnTo>
                <a:lnTo>
                  <a:pt x="2062" y="4750"/>
                </a:lnTo>
                <a:lnTo>
                  <a:pt x="4093" y="3563"/>
                </a:lnTo>
                <a:lnTo>
                  <a:pt x="4093" y="1188"/>
                </a:lnTo>
                <a:lnTo>
                  <a:pt x="2062" y="0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6069013" y="1487488"/>
            <a:ext cx="1268412" cy="1468437"/>
          </a:xfrm>
          <a:custGeom>
            <a:avLst/>
            <a:gdLst>
              <a:gd name="T0" fmla="*/ 194758080 w 4095"/>
              <a:gd name="T1" fmla="*/ 0 h 4751"/>
              <a:gd name="T2" fmla="*/ 0 w 4095"/>
              <a:gd name="T3" fmla="*/ 113532650 h 4751"/>
              <a:gd name="T4" fmla="*/ 0 w 4095"/>
              <a:gd name="T5" fmla="*/ 340502445 h 4751"/>
              <a:gd name="T6" fmla="*/ 194758080 w 4095"/>
              <a:gd name="T7" fmla="*/ 453939590 h 4751"/>
              <a:gd name="T8" fmla="*/ 392391538 w 4095"/>
              <a:gd name="T9" fmla="*/ 340502445 h 4751"/>
              <a:gd name="T10" fmla="*/ 392391538 w 4095"/>
              <a:gd name="T11" fmla="*/ 113532650 h 4751"/>
              <a:gd name="T12" fmla="*/ 194758080 w 4095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2032" y="0"/>
                </a:moveTo>
                <a:lnTo>
                  <a:pt x="0" y="1188"/>
                </a:lnTo>
                <a:lnTo>
                  <a:pt x="0" y="3563"/>
                </a:lnTo>
                <a:lnTo>
                  <a:pt x="2032" y="4750"/>
                </a:lnTo>
                <a:lnTo>
                  <a:pt x="4094" y="3563"/>
                </a:lnTo>
                <a:lnTo>
                  <a:pt x="4094" y="1188"/>
                </a:lnTo>
                <a:lnTo>
                  <a:pt x="2032" y="0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Freeform 11"/>
          <p:cNvSpPr>
            <a:spLocks noChangeArrowheads="1"/>
          </p:cNvSpPr>
          <p:nvPr/>
        </p:nvSpPr>
        <p:spPr bwMode="auto">
          <a:xfrm>
            <a:off x="7481888" y="1487488"/>
            <a:ext cx="1266825" cy="1468437"/>
          </a:xfrm>
          <a:custGeom>
            <a:avLst/>
            <a:gdLst>
              <a:gd name="T0" fmla="*/ 197386184 w 4095"/>
              <a:gd name="T1" fmla="*/ 0 h 4751"/>
              <a:gd name="T2" fmla="*/ 0 w 4095"/>
              <a:gd name="T3" fmla="*/ 113532650 h 4751"/>
              <a:gd name="T4" fmla="*/ 0 w 4095"/>
              <a:gd name="T5" fmla="*/ 340502445 h 4751"/>
              <a:gd name="T6" fmla="*/ 197386184 w 4095"/>
              <a:gd name="T7" fmla="*/ 453939590 h 4751"/>
              <a:gd name="T8" fmla="*/ 391900898 w 4095"/>
              <a:gd name="T9" fmla="*/ 340502445 h 4751"/>
              <a:gd name="T10" fmla="*/ 391900898 w 4095"/>
              <a:gd name="T11" fmla="*/ 113532650 h 4751"/>
              <a:gd name="T12" fmla="*/ 197386184 w 4095"/>
              <a:gd name="T13" fmla="*/ 0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2062" y="0"/>
                </a:moveTo>
                <a:lnTo>
                  <a:pt x="0" y="1188"/>
                </a:lnTo>
                <a:lnTo>
                  <a:pt x="0" y="3563"/>
                </a:lnTo>
                <a:lnTo>
                  <a:pt x="2062" y="4750"/>
                </a:lnTo>
                <a:lnTo>
                  <a:pt x="4094" y="3563"/>
                </a:lnTo>
                <a:lnTo>
                  <a:pt x="4094" y="1188"/>
                </a:lnTo>
                <a:lnTo>
                  <a:pt x="2062" y="0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Freeform 12"/>
          <p:cNvSpPr>
            <a:spLocks noChangeArrowheads="1"/>
          </p:cNvSpPr>
          <p:nvPr/>
        </p:nvSpPr>
        <p:spPr bwMode="auto">
          <a:xfrm>
            <a:off x="395288" y="3902075"/>
            <a:ext cx="1276350" cy="1468438"/>
          </a:xfrm>
          <a:custGeom>
            <a:avLst/>
            <a:gdLst>
              <a:gd name="T0" fmla="*/ 0 w 4127"/>
              <a:gd name="T1" fmla="*/ 113437222 h 4751"/>
              <a:gd name="T2" fmla="*/ 0 w 4127"/>
              <a:gd name="T3" fmla="*/ 340407480 h 4751"/>
              <a:gd name="T4" fmla="*/ 197369111 w 4127"/>
              <a:gd name="T5" fmla="*/ 453940208 h 4751"/>
              <a:gd name="T6" fmla="*/ 394738530 w 4127"/>
              <a:gd name="T7" fmla="*/ 340407480 h 4751"/>
              <a:gd name="T8" fmla="*/ 394738530 w 4127"/>
              <a:gd name="T9" fmla="*/ 113437222 h 4751"/>
              <a:gd name="T10" fmla="*/ 197369111 w 4127"/>
              <a:gd name="T11" fmla="*/ 0 h 4751"/>
              <a:gd name="T12" fmla="*/ 0 w 4127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7" h="4751">
                <a:moveTo>
                  <a:pt x="0" y="1187"/>
                </a:moveTo>
                <a:lnTo>
                  <a:pt x="0" y="3562"/>
                </a:lnTo>
                <a:lnTo>
                  <a:pt x="2063" y="4750"/>
                </a:lnTo>
                <a:lnTo>
                  <a:pt x="4126" y="3562"/>
                </a:lnTo>
                <a:lnTo>
                  <a:pt x="4126" y="1187"/>
                </a:lnTo>
                <a:lnTo>
                  <a:pt x="2063" y="0"/>
                </a:lnTo>
                <a:lnTo>
                  <a:pt x="0" y="1187"/>
                </a:lnTo>
              </a:path>
            </a:pathLst>
          </a:custGeom>
          <a:solidFill>
            <a:srgbClr val="06419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Freeform 13"/>
          <p:cNvSpPr>
            <a:spLocks noChangeArrowheads="1"/>
          </p:cNvSpPr>
          <p:nvPr/>
        </p:nvSpPr>
        <p:spPr bwMode="auto">
          <a:xfrm>
            <a:off x="1816100" y="3902075"/>
            <a:ext cx="1268413" cy="1468438"/>
          </a:xfrm>
          <a:custGeom>
            <a:avLst/>
            <a:gdLst>
              <a:gd name="T0" fmla="*/ 0 w 4095"/>
              <a:gd name="T1" fmla="*/ 113437222 h 4751"/>
              <a:gd name="T2" fmla="*/ 0 w 4095"/>
              <a:gd name="T3" fmla="*/ 340407480 h 4751"/>
              <a:gd name="T4" fmla="*/ 197729325 w 4095"/>
              <a:gd name="T5" fmla="*/ 453940208 h 4751"/>
              <a:gd name="T6" fmla="*/ 392391847 w 4095"/>
              <a:gd name="T7" fmla="*/ 340407480 h 4751"/>
              <a:gd name="T8" fmla="*/ 392391847 w 4095"/>
              <a:gd name="T9" fmla="*/ 113437222 h 4751"/>
              <a:gd name="T10" fmla="*/ 197729325 w 4095"/>
              <a:gd name="T11" fmla="*/ 0 h 4751"/>
              <a:gd name="T12" fmla="*/ 0 w 4095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0" y="1187"/>
                </a:moveTo>
                <a:lnTo>
                  <a:pt x="0" y="3562"/>
                </a:lnTo>
                <a:lnTo>
                  <a:pt x="2063" y="4750"/>
                </a:lnTo>
                <a:lnTo>
                  <a:pt x="4094" y="3562"/>
                </a:lnTo>
                <a:lnTo>
                  <a:pt x="4094" y="1187"/>
                </a:lnTo>
                <a:lnTo>
                  <a:pt x="2063" y="0"/>
                </a:lnTo>
                <a:lnTo>
                  <a:pt x="0" y="1187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Freeform 14"/>
          <p:cNvSpPr>
            <a:spLocks noChangeArrowheads="1"/>
          </p:cNvSpPr>
          <p:nvPr/>
        </p:nvSpPr>
        <p:spPr bwMode="auto">
          <a:xfrm>
            <a:off x="3228975" y="3902075"/>
            <a:ext cx="1276350" cy="1468438"/>
          </a:xfrm>
          <a:custGeom>
            <a:avLst/>
            <a:gdLst>
              <a:gd name="T0" fmla="*/ 0 w 4126"/>
              <a:gd name="T1" fmla="*/ 113437222 h 4751"/>
              <a:gd name="T2" fmla="*/ 0 w 4126"/>
              <a:gd name="T3" fmla="*/ 340407480 h 4751"/>
              <a:gd name="T4" fmla="*/ 197369307 w 4126"/>
              <a:gd name="T5" fmla="*/ 453940208 h 4751"/>
              <a:gd name="T6" fmla="*/ 394834201 w 4126"/>
              <a:gd name="T7" fmla="*/ 340407480 h 4751"/>
              <a:gd name="T8" fmla="*/ 394834201 w 4126"/>
              <a:gd name="T9" fmla="*/ 113437222 h 4751"/>
              <a:gd name="T10" fmla="*/ 197369307 w 4126"/>
              <a:gd name="T11" fmla="*/ 0 h 4751"/>
              <a:gd name="T12" fmla="*/ 0 w 4126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6" h="4751">
                <a:moveTo>
                  <a:pt x="0" y="1187"/>
                </a:moveTo>
                <a:lnTo>
                  <a:pt x="0" y="3562"/>
                </a:lnTo>
                <a:lnTo>
                  <a:pt x="2062" y="4750"/>
                </a:lnTo>
                <a:lnTo>
                  <a:pt x="4125" y="3562"/>
                </a:lnTo>
                <a:lnTo>
                  <a:pt x="4125" y="1187"/>
                </a:lnTo>
                <a:lnTo>
                  <a:pt x="2062" y="0"/>
                </a:lnTo>
                <a:lnTo>
                  <a:pt x="0" y="1187"/>
                </a:lnTo>
              </a:path>
            </a:pathLst>
          </a:custGeom>
          <a:solidFill>
            <a:srgbClr val="5F226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Freeform 15"/>
          <p:cNvSpPr>
            <a:spLocks noChangeArrowheads="1"/>
          </p:cNvSpPr>
          <p:nvPr/>
        </p:nvSpPr>
        <p:spPr bwMode="auto">
          <a:xfrm>
            <a:off x="4648200" y="3902075"/>
            <a:ext cx="1265238" cy="1468438"/>
          </a:xfrm>
          <a:custGeom>
            <a:avLst/>
            <a:gdLst>
              <a:gd name="T0" fmla="*/ 0 w 4094"/>
              <a:gd name="T1" fmla="*/ 113437222 h 4751"/>
              <a:gd name="T2" fmla="*/ 0 w 4094"/>
              <a:gd name="T3" fmla="*/ 340407480 h 4751"/>
              <a:gd name="T4" fmla="*/ 197022960 w 4094"/>
              <a:gd name="T5" fmla="*/ 453940208 h 4751"/>
              <a:gd name="T6" fmla="*/ 391083706 w 4094"/>
              <a:gd name="T7" fmla="*/ 340407480 h 4751"/>
              <a:gd name="T8" fmla="*/ 391083706 w 4094"/>
              <a:gd name="T9" fmla="*/ 113437222 h 4751"/>
              <a:gd name="T10" fmla="*/ 197022960 w 4094"/>
              <a:gd name="T11" fmla="*/ 0 h 4751"/>
              <a:gd name="T12" fmla="*/ 0 w 4094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4" h="4751">
                <a:moveTo>
                  <a:pt x="0" y="1187"/>
                </a:moveTo>
                <a:lnTo>
                  <a:pt x="0" y="3562"/>
                </a:lnTo>
                <a:lnTo>
                  <a:pt x="2062" y="4750"/>
                </a:lnTo>
                <a:lnTo>
                  <a:pt x="4093" y="3562"/>
                </a:lnTo>
                <a:lnTo>
                  <a:pt x="4093" y="1187"/>
                </a:lnTo>
                <a:lnTo>
                  <a:pt x="2062" y="0"/>
                </a:lnTo>
                <a:lnTo>
                  <a:pt x="0" y="1187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Freeform 16"/>
          <p:cNvSpPr>
            <a:spLocks noChangeArrowheads="1"/>
          </p:cNvSpPr>
          <p:nvPr/>
        </p:nvSpPr>
        <p:spPr bwMode="auto">
          <a:xfrm>
            <a:off x="6069013" y="3902075"/>
            <a:ext cx="1268412" cy="1468438"/>
          </a:xfrm>
          <a:custGeom>
            <a:avLst/>
            <a:gdLst>
              <a:gd name="T0" fmla="*/ 0 w 4095"/>
              <a:gd name="T1" fmla="*/ 113437222 h 4751"/>
              <a:gd name="T2" fmla="*/ 0 w 4095"/>
              <a:gd name="T3" fmla="*/ 340407480 h 4751"/>
              <a:gd name="T4" fmla="*/ 194758080 w 4095"/>
              <a:gd name="T5" fmla="*/ 453940208 h 4751"/>
              <a:gd name="T6" fmla="*/ 392391538 w 4095"/>
              <a:gd name="T7" fmla="*/ 340407480 h 4751"/>
              <a:gd name="T8" fmla="*/ 392391538 w 4095"/>
              <a:gd name="T9" fmla="*/ 113437222 h 4751"/>
              <a:gd name="T10" fmla="*/ 194758080 w 4095"/>
              <a:gd name="T11" fmla="*/ 0 h 4751"/>
              <a:gd name="T12" fmla="*/ 0 w 4095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0" y="1187"/>
                </a:moveTo>
                <a:lnTo>
                  <a:pt x="0" y="3562"/>
                </a:lnTo>
                <a:lnTo>
                  <a:pt x="2032" y="4750"/>
                </a:lnTo>
                <a:lnTo>
                  <a:pt x="4094" y="3562"/>
                </a:lnTo>
                <a:lnTo>
                  <a:pt x="4094" y="1187"/>
                </a:lnTo>
                <a:lnTo>
                  <a:pt x="2032" y="0"/>
                </a:lnTo>
                <a:lnTo>
                  <a:pt x="0" y="1187"/>
                </a:ln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Freeform 17"/>
          <p:cNvSpPr>
            <a:spLocks noChangeArrowheads="1"/>
          </p:cNvSpPr>
          <p:nvPr/>
        </p:nvSpPr>
        <p:spPr bwMode="auto">
          <a:xfrm>
            <a:off x="7481888" y="3902075"/>
            <a:ext cx="1266825" cy="1468438"/>
          </a:xfrm>
          <a:custGeom>
            <a:avLst/>
            <a:gdLst>
              <a:gd name="T0" fmla="*/ 0 w 4095"/>
              <a:gd name="T1" fmla="*/ 113437222 h 4751"/>
              <a:gd name="T2" fmla="*/ 0 w 4095"/>
              <a:gd name="T3" fmla="*/ 340407480 h 4751"/>
              <a:gd name="T4" fmla="*/ 197386184 w 4095"/>
              <a:gd name="T5" fmla="*/ 453940208 h 4751"/>
              <a:gd name="T6" fmla="*/ 391900898 w 4095"/>
              <a:gd name="T7" fmla="*/ 340407480 h 4751"/>
              <a:gd name="T8" fmla="*/ 391900898 w 4095"/>
              <a:gd name="T9" fmla="*/ 113437222 h 4751"/>
              <a:gd name="T10" fmla="*/ 197386184 w 4095"/>
              <a:gd name="T11" fmla="*/ 0 h 4751"/>
              <a:gd name="T12" fmla="*/ 0 w 4095"/>
              <a:gd name="T13" fmla="*/ 113437222 h 47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5" h="4751">
                <a:moveTo>
                  <a:pt x="0" y="1187"/>
                </a:moveTo>
                <a:lnTo>
                  <a:pt x="0" y="3562"/>
                </a:lnTo>
                <a:lnTo>
                  <a:pt x="2062" y="4750"/>
                </a:lnTo>
                <a:lnTo>
                  <a:pt x="4094" y="3562"/>
                </a:lnTo>
                <a:lnTo>
                  <a:pt x="4094" y="1187"/>
                </a:lnTo>
                <a:lnTo>
                  <a:pt x="2062" y="0"/>
                </a:lnTo>
                <a:lnTo>
                  <a:pt x="0" y="1187"/>
                </a:ln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2285746" y="1088740"/>
            <a:ext cx="4572508" cy="4572508"/>
          </a:xfrm>
          <a:custGeom>
            <a:avLst/>
            <a:gdLst>
              <a:gd name="T0" fmla="*/ 7688 w 15406"/>
              <a:gd name="T1" fmla="*/ 15405 h 15406"/>
              <a:gd name="T2" fmla="*/ 7688 w 15406"/>
              <a:gd name="T3" fmla="*/ 15405 h 15406"/>
              <a:gd name="T4" fmla="*/ 15405 w 15406"/>
              <a:gd name="T5" fmla="*/ 7718 h 15406"/>
              <a:gd name="T6" fmla="*/ 7688 w 15406"/>
              <a:gd name="T7" fmla="*/ 0 h 15406"/>
              <a:gd name="T8" fmla="*/ 0 w 15406"/>
              <a:gd name="T9" fmla="*/ 7718 h 15406"/>
              <a:gd name="T10" fmla="*/ 7688 w 15406"/>
              <a:gd name="T11" fmla="*/ 15405 h 15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06" h="15406">
                <a:moveTo>
                  <a:pt x="7688" y="15405"/>
                </a:moveTo>
                <a:lnTo>
                  <a:pt x="7688" y="15405"/>
                </a:lnTo>
                <a:cubicBezTo>
                  <a:pt x="11968" y="15405"/>
                  <a:pt x="15405" y="11968"/>
                  <a:pt x="15405" y="7718"/>
                </a:cubicBezTo>
                <a:cubicBezTo>
                  <a:pt x="15405" y="3469"/>
                  <a:pt x="11968" y="0"/>
                  <a:pt x="7688" y="0"/>
                </a:cubicBezTo>
                <a:cubicBezTo>
                  <a:pt x="3438" y="0"/>
                  <a:pt x="0" y="3469"/>
                  <a:pt x="0" y="7718"/>
                </a:cubicBezTo>
                <a:cubicBezTo>
                  <a:pt x="0" y="11968"/>
                  <a:pt x="3438" y="15405"/>
                  <a:pt x="7688" y="15405"/>
                </a:cubicBezTo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713510" y="2517812"/>
            <a:ext cx="1715671" cy="1715672"/>
          </a:xfrm>
          <a:custGeom>
            <a:avLst/>
            <a:gdLst>
              <a:gd name="T0" fmla="*/ 2875 w 5781"/>
              <a:gd name="T1" fmla="*/ 5781 h 5782"/>
              <a:gd name="T2" fmla="*/ 2875 w 5781"/>
              <a:gd name="T3" fmla="*/ 5781 h 5782"/>
              <a:gd name="T4" fmla="*/ 5780 w 5781"/>
              <a:gd name="T5" fmla="*/ 2906 h 5782"/>
              <a:gd name="T6" fmla="*/ 2875 w 5781"/>
              <a:gd name="T7" fmla="*/ 0 h 5782"/>
              <a:gd name="T8" fmla="*/ 0 w 5781"/>
              <a:gd name="T9" fmla="*/ 2906 h 5782"/>
              <a:gd name="T10" fmla="*/ 2875 w 5781"/>
              <a:gd name="T11" fmla="*/ 5781 h 5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1" h="5782">
                <a:moveTo>
                  <a:pt x="2875" y="5781"/>
                </a:moveTo>
                <a:lnTo>
                  <a:pt x="2875" y="5781"/>
                </a:lnTo>
                <a:cubicBezTo>
                  <a:pt x="4499" y="5781"/>
                  <a:pt x="5780" y="4499"/>
                  <a:pt x="5780" y="2906"/>
                </a:cubicBezTo>
                <a:cubicBezTo>
                  <a:pt x="5780" y="1313"/>
                  <a:pt x="4499" y="0"/>
                  <a:pt x="2875" y="0"/>
                </a:cubicBezTo>
                <a:cubicBezTo>
                  <a:pt x="1281" y="0"/>
                  <a:pt x="0" y="1313"/>
                  <a:pt x="0" y="2906"/>
                </a:cubicBezTo>
                <a:cubicBezTo>
                  <a:pt x="0" y="4499"/>
                  <a:pt x="1281" y="5781"/>
                  <a:pt x="2875" y="5781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>
            <a:off x="3676650" y="2462213"/>
            <a:ext cx="1790700" cy="1790700"/>
          </a:xfrm>
          <a:custGeom>
            <a:avLst/>
            <a:gdLst>
              <a:gd name="T0" fmla="*/ 288410535 w 5563"/>
              <a:gd name="T1" fmla="*/ 576467604 h 5562"/>
              <a:gd name="T2" fmla="*/ 288410535 w 5563"/>
              <a:gd name="T3" fmla="*/ 576467604 h 5562"/>
              <a:gd name="T4" fmla="*/ 576821069 w 5563"/>
              <a:gd name="T5" fmla="*/ 288285637 h 5562"/>
              <a:gd name="T6" fmla="*/ 288410535 w 5563"/>
              <a:gd name="T7" fmla="*/ 0 h 5562"/>
              <a:gd name="T8" fmla="*/ 0 w 5563"/>
              <a:gd name="T9" fmla="*/ 288285637 h 5562"/>
              <a:gd name="T10" fmla="*/ 288410535 w 5563"/>
              <a:gd name="T11" fmla="*/ 576467604 h 55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63" h="5562">
                <a:moveTo>
                  <a:pt x="2781" y="5561"/>
                </a:moveTo>
                <a:lnTo>
                  <a:pt x="2781" y="5561"/>
                </a:lnTo>
                <a:cubicBezTo>
                  <a:pt x="4312" y="5561"/>
                  <a:pt x="5562" y="4311"/>
                  <a:pt x="5562" y="2781"/>
                </a:cubicBezTo>
                <a:cubicBezTo>
                  <a:pt x="5562" y="1250"/>
                  <a:pt x="4312" y="0"/>
                  <a:pt x="2781" y="0"/>
                </a:cubicBezTo>
                <a:cubicBezTo>
                  <a:pt x="1250" y="0"/>
                  <a:pt x="0" y="1250"/>
                  <a:pt x="0" y="2781"/>
                </a:cubicBezTo>
                <a:cubicBezTo>
                  <a:pt x="0" y="4311"/>
                  <a:pt x="1250" y="5561"/>
                  <a:pt x="2781" y="556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3998913" y="1052513"/>
            <a:ext cx="1146175" cy="1138237"/>
          </a:xfrm>
          <a:custGeom>
            <a:avLst/>
            <a:gdLst>
              <a:gd name="T0" fmla="*/ 184518734 w 3563"/>
              <a:gd name="T1" fmla="*/ 366494589 h 3532"/>
              <a:gd name="T2" fmla="*/ 184518734 w 3563"/>
              <a:gd name="T3" fmla="*/ 366494589 h 3532"/>
              <a:gd name="T4" fmla="*/ 369037790 w 3563"/>
              <a:gd name="T5" fmla="*/ 184856199 h 3532"/>
              <a:gd name="T6" fmla="*/ 184518734 w 3563"/>
              <a:gd name="T7" fmla="*/ 0 h 3532"/>
              <a:gd name="T8" fmla="*/ 0 w 3563"/>
              <a:gd name="T9" fmla="*/ 184856199 h 3532"/>
              <a:gd name="T10" fmla="*/ 184518734 w 3563"/>
              <a:gd name="T11" fmla="*/ 366494589 h 3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3" h="3532">
                <a:moveTo>
                  <a:pt x="1781" y="3531"/>
                </a:moveTo>
                <a:lnTo>
                  <a:pt x="1781" y="3531"/>
                </a:lnTo>
                <a:cubicBezTo>
                  <a:pt x="2749" y="3531"/>
                  <a:pt x="3562" y="2750"/>
                  <a:pt x="3562" y="1781"/>
                </a:cubicBezTo>
                <a:cubicBezTo>
                  <a:pt x="3562" y="781"/>
                  <a:pt x="2749" y="0"/>
                  <a:pt x="1781" y="0"/>
                </a:cubicBezTo>
                <a:cubicBezTo>
                  <a:pt x="813" y="0"/>
                  <a:pt x="0" y="781"/>
                  <a:pt x="0" y="1781"/>
                </a:cubicBezTo>
                <a:cubicBezTo>
                  <a:pt x="0" y="2750"/>
                  <a:pt x="813" y="3531"/>
                  <a:pt x="1781" y="3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3998913" y="4524375"/>
            <a:ext cx="1146175" cy="1136650"/>
          </a:xfrm>
          <a:custGeom>
            <a:avLst/>
            <a:gdLst>
              <a:gd name="T0" fmla="*/ 184518734 w 3563"/>
              <a:gd name="T1" fmla="*/ 365983600 h 3532"/>
              <a:gd name="T2" fmla="*/ 184518734 w 3563"/>
              <a:gd name="T3" fmla="*/ 365983600 h 3532"/>
              <a:gd name="T4" fmla="*/ 369037790 w 3563"/>
              <a:gd name="T5" fmla="*/ 181385140 h 3532"/>
              <a:gd name="T6" fmla="*/ 184518734 w 3563"/>
              <a:gd name="T7" fmla="*/ 0 h 3532"/>
              <a:gd name="T8" fmla="*/ 0 w 3563"/>
              <a:gd name="T9" fmla="*/ 181385140 h 3532"/>
              <a:gd name="T10" fmla="*/ 184518734 w 3563"/>
              <a:gd name="T11" fmla="*/ 365983600 h 35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63" h="3532">
                <a:moveTo>
                  <a:pt x="1781" y="3531"/>
                </a:moveTo>
                <a:lnTo>
                  <a:pt x="1781" y="3531"/>
                </a:lnTo>
                <a:cubicBezTo>
                  <a:pt x="2749" y="3531"/>
                  <a:pt x="3562" y="2750"/>
                  <a:pt x="3562" y="1750"/>
                </a:cubicBezTo>
                <a:cubicBezTo>
                  <a:pt x="3562" y="781"/>
                  <a:pt x="2749" y="0"/>
                  <a:pt x="1781" y="0"/>
                </a:cubicBezTo>
                <a:cubicBezTo>
                  <a:pt x="813" y="0"/>
                  <a:pt x="0" y="781"/>
                  <a:pt x="0" y="1750"/>
                </a:cubicBezTo>
                <a:cubicBezTo>
                  <a:pt x="0" y="2750"/>
                  <a:pt x="813" y="3531"/>
                  <a:pt x="1781" y="353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2266950" y="2784475"/>
            <a:ext cx="1138238" cy="1147763"/>
          </a:xfrm>
          <a:custGeom>
            <a:avLst/>
            <a:gdLst>
              <a:gd name="T0" fmla="*/ 366494911 w 3532"/>
              <a:gd name="T1" fmla="*/ 184878132 h 3562"/>
              <a:gd name="T2" fmla="*/ 366494911 w 3532"/>
              <a:gd name="T3" fmla="*/ 184878132 h 3562"/>
              <a:gd name="T4" fmla="*/ 184856361 w 3532"/>
              <a:gd name="T5" fmla="*/ 0 h 3562"/>
              <a:gd name="T6" fmla="*/ 0 w 3532"/>
              <a:gd name="T7" fmla="*/ 184878132 h 3562"/>
              <a:gd name="T8" fmla="*/ 184856361 w 3532"/>
              <a:gd name="T9" fmla="*/ 369652509 h 3562"/>
              <a:gd name="T10" fmla="*/ 366494911 w 3532"/>
              <a:gd name="T11" fmla="*/ 184878132 h 35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2" h="3562">
                <a:moveTo>
                  <a:pt x="3531" y="1781"/>
                </a:moveTo>
                <a:lnTo>
                  <a:pt x="3531" y="1781"/>
                </a:lnTo>
                <a:cubicBezTo>
                  <a:pt x="3531" y="812"/>
                  <a:pt x="2750" y="0"/>
                  <a:pt x="1781" y="0"/>
                </a:cubicBezTo>
                <a:cubicBezTo>
                  <a:pt x="781" y="0"/>
                  <a:pt x="0" y="812"/>
                  <a:pt x="0" y="1781"/>
                </a:cubicBezTo>
                <a:cubicBezTo>
                  <a:pt x="0" y="2749"/>
                  <a:pt x="781" y="3561"/>
                  <a:pt x="1781" y="3561"/>
                </a:cubicBezTo>
                <a:cubicBezTo>
                  <a:pt x="2750" y="3561"/>
                  <a:pt x="3531" y="2749"/>
                  <a:pt x="3531" y="178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5738813" y="2784475"/>
            <a:ext cx="1138237" cy="1147763"/>
          </a:xfrm>
          <a:custGeom>
            <a:avLst/>
            <a:gdLst>
              <a:gd name="T0" fmla="*/ 366391177 w 3533"/>
              <a:gd name="T1" fmla="*/ 184878132 h 3562"/>
              <a:gd name="T2" fmla="*/ 366391177 w 3533"/>
              <a:gd name="T3" fmla="*/ 184878132 h 3562"/>
              <a:gd name="T4" fmla="*/ 181535753 w 3533"/>
              <a:gd name="T5" fmla="*/ 0 h 3562"/>
              <a:gd name="T6" fmla="*/ 0 w 3533"/>
              <a:gd name="T7" fmla="*/ 184878132 h 3562"/>
              <a:gd name="T8" fmla="*/ 181535753 w 3533"/>
              <a:gd name="T9" fmla="*/ 369652509 h 3562"/>
              <a:gd name="T10" fmla="*/ 366391177 w 3533"/>
              <a:gd name="T11" fmla="*/ 184878132 h 35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3" h="3562">
                <a:moveTo>
                  <a:pt x="3532" y="1781"/>
                </a:moveTo>
                <a:lnTo>
                  <a:pt x="3532" y="1781"/>
                </a:lnTo>
                <a:cubicBezTo>
                  <a:pt x="3532" y="812"/>
                  <a:pt x="2750" y="0"/>
                  <a:pt x="1750" y="0"/>
                </a:cubicBezTo>
                <a:cubicBezTo>
                  <a:pt x="782" y="0"/>
                  <a:pt x="0" y="812"/>
                  <a:pt x="0" y="1781"/>
                </a:cubicBezTo>
                <a:cubicBezTo>
                  <a:pt x="0" y="2749"/>
                  <a:pt x="782" y="3561"/>
                  <a:pt x="1750" y="3561"/>
                </a:cubicBezTo>
                <a:cubicBezTo>
                  <a:pt x="2750" y="3561"/>
                  <a:pt x="3532" y="2749"/>
                  <a:pt x="3532" y="1781"/>
                </a:cubicBezTo>
              </a:path>
            </a:pathLst>
          </a:custGeom>
          <a:solidFill>
            <a:srgbClr val="1884CA"/>
          </a:solidFill>
          <a:ln>
            <a:noFill/>
          </a:ln>
          <a:effectLst>
            <a:outerShdw blurRad="50800" dist="50800" dir="5400000" algn="tl" rotWithShape="0">
              <a:schemeClr val="tx1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anchor="b"/>
          <a:lstStyle>
            <a:lvl1pPr>
              <a:defRPr sz="3400" b="0" i="0">
                <a:solidFill>
                  <a:srgbClr val="00449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8953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3" Type="http://schemas.openxmlformats.org/officeDocument/2006/relationships/slideLayout" Target="../slideLayouts/slideLayout3.xml" />
  <Relationship Id="rId21" Type="http://schemas.openxmlformats.org/officeDocument/2006/relationships/image" Target="../media/image2.png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0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19" Type="http://schemas.openxmlformats.org/officeDocument/2006/relationships/theme" Target="../theme/theme1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2413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6381750"/>
            <a:ext cx="892175" cy="2476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 </a:t>
            </a:r>
            <a:fld id="{C69ADFFA-FC3B-4928-887B-F5D9879F6510}" type="slidenum">
              <a:rPr lang="en-GB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1" hangingPunct="1"/>
              <a:t>‹#›</a:t>
            </a:fld>
            <a:endParaRPr lang="en-GB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19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600" kern="1200">
          <a:solidFill>
            <a:srgbClr val="404040"/>
          </a:solidFill>
          <a:latin typeface="FS Albert Light" panose="02000000040000020004" pitchFamily="50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404040"/>
          </a:solidFill>
          <a:latin typeface="FS Albert Light" pitchFamily="-96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449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449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449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49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449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jpe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2.gif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5.xml" />
  <Relationship Id="rId7" Type="http://schemas.microsoft.com/office/2007/relationships/diagramDrawing" Target="../diagrams/drawing5.xml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5.xml" />
  <Relationship Id="rId5" Type="http://schemas.openxmlformats.org/officeDocument/2006/relationships/diagramQuickStyle" Target="../diagrams/quickStyle5.xml" />
  <Relationship Id="rId4" Type="http://schemas.openxmlformats.org/officeDocument/2006/relationships/diagramLayout" Target="../diagrams/layout5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1.xml" />
  <Relationship Id="rId5" Type="http://schemas.openxmlformats.org/officeDocument/2006/relationships/diagramQuickStyle" Target="../diagrams/quickStyle1.xml" />
  <Relationship Id="rId4" Type="http://schemas.openxmlformats.org/officeDocument/2006/relationships/diagramLayout" Target="../diagrams/layout1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2.xml" />
  <Relationship Id="rId7" Type="http://schemas.microsoft.com/office/2007/relationships/diagramDrawing" Target="../diagrams/drawing2.xml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2.xml" />
  <Relationship Id="rId5" Type="http://schemas.openxmlformats.org/officeDocument/2006/relationships/diagramQuickStyle" Target="../diagrams/quickStyle2.xml" />
  <Relationship Id="rId4" Type="http://schemas.openxmlformats.org/officeDocument/2006/relationships/diagramLayout" Target="../diagrams/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3.xml" />
  <Relationship Id="rId7" Type="http://schemas.microsoft.com/office/2007/relationships/diagramDrawing" Target="../diagrams/drawing3.xml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3.xml" />
  <Relationship Id="rId5" Type="http://schemas.openxmlformats.org/officeDocument/2006/relationships/diagramQuickStyle" Target="../diagrams/quickStyle3.xml" />
  <Relationship Id="rId4" Type="http://schemas.openxmlformats.org/officeDocument/2006/relationships/diagramLayout" Target="../diagrams/layout3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4.xml" />
  <Relationship Id="rId7" Type="http://schemas.microsoft.com/office/2007/relationships/diagramDrawing" Target="../diagrams/drawing4.xml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4.xml" />
  <Relationship Id="rId5" Type="http://schemas.openxmlformats.org/officeDocument/2006/relationships/diagramQuickStyle" Target="../diagrams/quickStyle4.xml" />
  <Relationship Id="rId4" Type="http://schemas.openxmlformats.org/officeDocument/2006/relationships/diagramLayout" Target="../diagrams/layout4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528" y="4869160"/>
            <a:ext cx="8280400" cy="574675"/>
          </a:xfrm>
        </p:spPr>
        <p:txBody>
          <a:bodyPr/>
          <a:lstStyle/>
          <a:p>
            <a:r>
              <a:rPr lang="en-US" dirty="0" err="1" smtClean="0">
                <a:latin typeface="Arial Bold" pitchFamily="-96" charset="0"/>
              </a:rPr>
              <a:t>IoC</a:t>
            </a:r>
            <a:r>
              <a:rPr lang="en-US" dirty="0" smtClean="0">
                <a:latin typeface="Arial Bold" pitchFamily="-96" charset="0"/>
              </a:rPr>
              <a:t> Roundtable Discussion: Sector code of conduct </a:t>
            </a:r>
          </a:p>
        </p:txBody>
      </p:sp>
      <p:sp>
        <p:nvSpPr>
          <p:cNvPr id="1843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3850" y="6092825"/>
            <a:ext cx="8280400" cy="576263"/>
          </a:xfrm>
        </p:spPr>
        <p:txBody>
          <a:bodyPr/>
          <a:lstStyle/>
          <a:p>
            <a:r>
              <a:rPr lang="en-US" dirty="0" smtClean="0"/>
              <a:t>Melanie Stancliffe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7"/>
            <a:ext cx="7499176" cy="4104455"/>
          </a:xfrm>
        </p:spPr>
        <p:txBody>
          <a:bodyPr/>
          <a:lstStyle/>
          <a:p>
            <a:r>
              <a:rPr lang="en-GB" dirty="0" smtClean="0"/>
              <a:t>Couriers argued the were workers as opposed to independent contractors</a:t>
            </a:r>
          </a:p>
          <a:p>
            <a:r>
              <a:rPr lang="en-GB" dirty="0" smtClean="0"/>
              <a:t>CAC ruled they were “self-employed”</a:t>
            </a:r>
          </a:p>
          <a:p>
            <a:r>
              <a:rPr lang="en-GB" dirty="0" smtClean="0"/>
              <a:t>Boost to employers following </a:t>
            </a:r>
            <a:r>
              <a:rPr lang="en-GB" dirty="0" err="1" smtClean="0"/>
              <a:t>Uber</a:t>
            </a:r>
            <a:r>
              <a:rPr lang="en-GB" dirty="0" smtClean="0"/>
              <a:t> decision</a:t>
            </a:r>
          </a:p>
          <a:p>
            <a:r>
              <a:rPr lang="en-GB" dirty="0" smtClean="0"/>
              <a:t>Settlement reached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far: Deliveroo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16810"/>
            <a:ext cx="2483768" cy="240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1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5623"/>
            <a:ext cx="2282908" cy="228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7"/>
            <a:ext cx="8197908" cy="4536503"/>
          </a:xfrm>
        </p:spPr>
        <p:txBody>
          <a:bodyPr/>
          <a:lstStyle/>
          <a:p>
            <a:r>
              <a:rPr lang="en-GB" dirty="0" smtClean="0"/>
              <a:t>Drivers are not self-employed</a:t>
            </a:r>
          </a:p>
          <a:p>
            <a:r>
              <a:rPr lang="en-GB" dirty="0" smtClean="0"/>
              <a:t>Entitled to minimum wage and holiday pay</a:t>
            </a:r>
          </a:p>
          <a:p>
            <a:r>
              <a:rPr lang="en-GB" dirty="0" smtClean="0"/>
              <a:t>Relevant factors included:</a:t>
            </a:r>
          </a:p>
          <a:p>
            <a:pPr lvl="1"/>
            <a:r>
              <a:rPr lang="en-GB" dirty="0" smtClean="0"/>
              <a:t>Hiring company</a:t>
            </a:r>
          </a:p>
          <a:p>
            <a:pPr lvl="1"/>
            <a:r>
              <a:rPr lang="en-GB" dirty="0" smtClean="0"/>
              <a:t>Induction and training programmes</a:t>
            </a:r>
          </a:p>
          <a:p>
            <a:pPr lvl="1"/>
            <a:r>
              <a:rPr lang="en-GB" dirty="0" smtClean="0"/>
              <a:t>Dress codes</a:t>
            </a:r>
          </a:p>
          <a:p>
            <a:pPr lvl="1"/>
            <a:r>
              <a:rPr lang="en-GB" dirty="0" smtClean="0"/>
              <a:t>Code of conduct</a:t>
            </a:r>
          </a:p>
          <a:p>
            <a:pPr lvl="1"/>
            <a:r>
              <a:rPr lang="en-GB" dirty="0" smtClean="0"/>
              <a:t>No control over fares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far: Addison Lee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Couriers were workers and not self employed</a:t>
            </a:r>
          </a:p>
          <a:p>
            <a:r>
              <a:rPr lang="en-GB" sz="2800" dirty="0" smtClean="0"/>
              <a:t>Entitled to national minimum wage, rest breaks, holiday pay</a:t>
            </a:r>
          </a:p>
          <a:p>
            <a:r>
              <a:rPr lang="en-GB" sz="2800" dirty="0" smtClean="0"/>
              <a:t>Tribunal looks at actual circumstances rather than terms of contract </a:t>
            </a:r>
          </a:p>
          <a:p>
            <a:r>
              <a:rPr lang="en-GB" sz="2800" dirty="0" smtClean="0"/>
              <a:t>Level of control employer has over individual is also relevant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far: Hermes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75" y="3911530"/>
            <a:ext cx="4080908" cy="204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61444"/>
            <a:ext cx="8229600" cy="4752528"/>
          </a:xfrm>
        </p:spPr>
        <p:txBody>
          <a:bodyPr/>
          <a:lstStyle/>
          <a:p>
            <a:r>
              <a:rPr lang="en-GB" sz="2800" dirty="0" smtClean="0"/>
              <a:t>Plumber claimed he was employee or worker</a:t>
            </a:r>
          </a:p>
          <a:p>
            <a:r>
              <a:rPr lang="en-GB" sz="2800" dirty="0" smtClean="0"/>
              <a:t>Wanted unpaid wages, discrimination claim &amp; holiday pay</a:t>
            </a:r>
          </a:p>
          <a:p>
            <a:r>
              <a:rPr lang="en-GB" sz="2800" dirty="0" smtClean="0"/>
              <a:t>Company said he was self-employed</a:t>
            </a:r>
          </a:p>
          <a:p>
            <a:r>
              <a:rPr lang="en-GB" sz="2800" smtClean="0"/>
              <a:t>Contracts </a:t>
            </a:r>
            <a:r>
              <a:rPr lang="en-GB" sz="2800" dirty="0" smtClean="0"/>
              <a:t>said:-</a:t>
            </a:r>
          </a:p>
          <a:p>
            <a:pPr lvl="1"/>
            <a:r>
              <a:rPr lang="en-GB" sz="2400" dirty="0" smtClean="0"/>
              <a:t>independent contractor</a:t>
            </a:r>
          </a:p>
          <a:p>
            <a:pPr lvl="1"/>
            <a:r>
              <a:rPr lang="en-GB" sz="2400" dirty="0" smtClean="0"/>
              <a:t>Paid on invoice</a:t>
            </a:r>
          </a:p>
          <a:p>
            <a:pPr lvl="1"/>
            <a:r>
              <a:rPr lang="en-GB" sz="2400" dirty="0" smtClean="0"/>
              <a:t>Must wear logo</a:t>
            </a:r>
          </a:p>
          <a:p>
            <a:pPr lvl="1"/>
            <a:r>
              <a:rPr lang="en-GB" sz="2400" dirty="0" smtClean="0"/>
              <a:t>Charged for van hire</a:t>
            </a:r>
          </a:p>
          <a:p>
            <a:pPr lvl="1"/>
            <a:r>
              <a:rPr lang="en-GB" sz="2400" dirty="0" smtClean="0"/>
              <a:t>Must have insurance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45624" cy="418058"/>
          </a:xfrm>
        </p:spPr>
        <p:txBody>
          <a:bodyPr/>
          <a:lstStyle/>
          <a:p>
            <a:r>
              <a:rPr lang="en-GB" dirty="0" smtClean="0"/>
              <a:t>The Story so far: Pimlico Plumbers (1)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/>
          <a:stretch/>
        </p:blipFill>
        <p:spPr bwMode="auto">
          <a:xfrm>
            <a:off x="5940152" y="3534342"/>
            <a:ext cx="3024336" cy="23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Supreme Court confirmed that plumber was </a:t>
            </a:r>
            <a:r>
              <a:rPr lang="en-GB" dirty="0" smtClean="0"/>
              <a:t>not self-employed </a:t>
            </a:r>
            <a:endParaRPr lang="en-GB" dirty="0"/>
          </a:p>
          <a:p>
            <a:r>
              <a:rPr lang="en-GB" dirty="0"/>
              <a:t>Entitled to proceed with disability discrimination and unlawful deduction wages and holiday pay claims</a:t>
            </a:r>
          </a:p>
          <a:p>
            <a:r>
              <a:rPr lang="en-GB" dirty="0"/>
              <a:t>Relevant factors:</a:t>
            </a:r>
          </a:p>
          <a:p>
            <a:r>
              <a:rPr lang="en-GB" dirty="0"/>
              <a:t>Branded uniform, van and ID card </a:t>
            </a:r>
          </a:p>
          <a:p>
            <a:r>
              <a:rPr lang="en-GB" dirty="0"/>
              <a:t>Terms in contract: “wages,”</a:t>
            </a:r>
          </a:p>
          <a:p>
            <a:r>
              <a:rPr lang="en-GB" dirty="0"/>
              <a:t>    “dismissal,” “gross misconduct”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Pimlico Plumbers </a:t>
            </a:r>
            <a:r>
              <a:rPr lang="en-GB" dirty="0" smtClean="0"/>
              <a:t>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62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14401\AppData\Local\Microsoft\Windows\Temporary Internet Files\Content.IE5\PWW1F4OA\Note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 rot="858939">
            <a:off x="5664194" y="1845228"/>
            <a:ext cx="3225077" cy="24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Personal service</a:t>
            </a:r>
          </a:p>
          <a:p>
            <a:r>
              <a:rPr lang="en-GB" dirty="0" smtClean="0"/>
              <a:t>Control</a:t>
            </a:r>
          </a:p>
          <a:p>
            <a:r>
              <a:rPr lang="en-GB" dirty="0" smtClean="0"/>
              <a:t>The Contract </a:t>
            </a:r>
          </a:p>
          <a:p>
            <a:r>
              <a:rPr lang="en-GB" dirty="0" smtClean="0"/>
              <a:t>Indemnity clauses</a:t>
            </a:r>
          </a:p>
          <a:p>
            <a:r>
              <a:rPr lang="en-GB" dirty="0"/>
              <a:t>Risk</a:t>
            </a:r>
          </a:p>
          <a:p>
            <a:r>
              <a:rPr lang="en-GB" dirty="0"/>
              <a:t>Marketing / Working for other organisations</a:t>
            </a:r>
          </a:p>
          <a:p>
            <a:r>
              <a:rPr lang="en-GB" dirty="0"/>
              <a:t>Tax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for employers </a:t>
            </a:r>
            <a:endParaRPr lang="en-GB" dirty="0"/>
          </a:p>
        </p:txBody>
      </p:sp>
      <p:pic>
        <p:nvPicPr>
          <p:cNvPr id="4098" name="Picture 2" descr="C:\Users\14401\AppData\Local\Microsoft\Windows\Temporary Internet Files\Content.IE5\G54EKA0Q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480720" cy="36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other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need a hand…..</a:t>
            </a:r>
            <a:endParaRPr lang="en-GB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2582"/>
              </p:ext>
            </p:extLst>
          </p:nvPr>
        </p:nvGraphicFramePr>
        <p:xfrm>
          <a:off x="457200" y="10525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4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528" y="4869160"/>
            <a:ext cx="8280400" cy="574675"/>
          </a:xfrm>
        </p:spPr>
        <p:txBody>
          <a:bodyPr/>
          <a:lstStyle/>
          <a:p>
            <a:r>
              <a:rPr lang="en-US" dirty="0" err="1" smtClean="0">
                <a:latin typeface="Arial Bold" pitchFamily="-96" charset="0"/>
              </a:rPr>
              <a:t>IoC</a:t>
            </a:r>
            <a:r>
              <a:rPr lang="en-US" dirty="0" smtClean="0">
                <a:latin typeface="Arial Bold" pitchFamily="-96" charset="0"/>
              </a:rPr>
              <a:t> Roundtable Discussion: Sector code of conduct </a:t>
            </a:r>
          </a:p>
        </p:txBody>
      </p:sp>
      <p:sp>
        <p:nvSpPr>
          <p:cNvPr id="1843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3850" y="6092825"/>
            <a:ext cx="8280400" cy="576263"/>
          </a:xfrm>
        </p:spPr>
        <p:txBody>
          <a:bodyPr/>
          <a:lstStyle/>
          <a:p>
            <a:r>
              <a:rPr lang="en-US" dirty="0" smtClean="0"/>
              <a:t>Melanie Stancliffe  </a:t>
            </a:r>
          </a:p>
        </p:txBody>
      </p:sp>
    </p:spTree>
    <p:extLst>
      <p:ext uri="{BB962C8B-B14F-4D97-AF65-F5344CB8AC3E}">
        <p14:creationId xmlns:p14="http://schemas.microsoft.com/office/powerpoint/2010/main" val="12755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Background to code of conduct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Recent cases on employment status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Tips for employers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752975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  ‘</a:t>
            </a:r>
            <a:r>
              <a:rPr lang="en-GB" i="1" dirty="0"/>
              <a:t>I strongly urge senior attendance at this heads of industry to help us understand and shape a code of practice that will best represent our sector.’  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Carl Lomas</a:t>
            </a:r>
            <a:r>
              <a:rPr lang="en-GB" b="1" i="1" dirty="0" smtClean="0"/>
              <a:t>, </a:t>
            </a:r>
            <a:r>
              <a:rPr lang="en-GB" b="1" dirty="0" smtClean="0"/>
              <a:t>Chair of Institute of Couriers </a:t>
            </a:r>
            <a:endParaRPr lang="en-US" dirty="0" smtClean="0"/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Bold" pitchFamily="-96" charset="0"/>
              </a:rPr>
              <a:t>A code of conduct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IOC Taylor Review 2017 </a:t>
            </a:r>
          </a:p>
          <a:p>
            <a:r>
              <a:rPr lang="en-GB" dirty="0" smtClean="0"/>
              <a:t>Clarification of status of employment</a:t>
            </a:r>
          </a:p>
          <a:p>
            <a:r>
              <a:rPr lang="en-GB" dirty="0" smtClean="0"/>
              <a:t>Employee vs Worker vs Self-Employed</a:t>
            </a:r>
          </a:p>
          <a:p>
            <a:r>
              <a:rPr lang="en-GB" dirty="0" smtClean="0"/>
              <a:t>Implications for “gig-economy”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have a code of conduct? </a:t>
            </a:r>
            <a:endParaRPr lang="en-GB" dirty="0"/>
          </a:p>
        </p:txBody>
      </p:sp>
      <p:pic>
        <p:nvPicPr>
          <p:cNvPr id="5123" name="Picture 3" descr="C:\Users\14401\AppData\Local\Microsoft\Windows\Temporary Internet Files\Content.IE5\26KT337S\ar12194363227968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36994"/>
            <a:ext cx="2563485" cy="20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80488"/>
              </p:ext>
            </p:extLst>
          </p:nvPr>
        </p:nvGraphicFramePr>
        <p:xfrm>
          <a:off x="457200" y="10525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Bold" pitchFamily="-96" charset="0"/>
              </a:rPr>
              <a:t>Why does Employment status matter?</a:t>
            </a:r>
          </a:p>
        </p:txBody>
      </p:sp>
    </p:spTree>
    <p:extLst>
      <p:ext uri="{BB962C8B-B14F-4D97-AF65-F5344CB8AC3E}">
        <p14:creationId xmlns:p14="http://schemas.microsoft.com/office/powerpoint/2010/main" val="169694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7940"/>
              </p:ext>
            </p:extLst>
          </p:nvPr>
        </p:nvGraphicFramePr>
        <p:xfrm>
          <a:off x="457200" y="10525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Does it matter what title the “worker” is given?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285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16661"/>
              </p:ext>
            </p:extLst>
          </p:nvPr>
        </p:nvGraphicFramePr>
        <p:xfrm>
          <a:off x="457200" y="10525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an employee</a:t>
            </a:r>
          </a:p>
        </p:txBody>
      </p:sp>
    </p:spTree>
    <p:extLst>
      <p:ext uri="{BB962C8B-B14F-4D97-AF65-F5344CB8AC3E}">
        <p14:creationId xmlns:p14="http://schemas.microsoft.com/office/powerpoint/2010/main" val="227139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11557"/>
              </p:ext>
            </p:extLst>
          </p:nvPr>
        </p:nvGraphicFramePr>
        <p:xfrm>
          <a:off x="457200" y="1052513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of employees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04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752528"/>
          </a:xfrm>
        </p:spPr>
        <p:txBody>
          <a:bodyPr/>
          <a:lstStyle/>
          <a:p>
            <a:r>
              <a:rPr lang="en-GB" b="1" dirty="0" smtClean="0"/>
              <a:t>October 2016 ET decision</a:t>
            </a:r>
            <a:r>
              <a:rPr lang="en-GB" dirty="0" smtClean="0"/>
              <a:t>: </a:t>
            </a:r>
            <a:r>
              <a:rPr lang="en-GB" dirty="0" err="1" smtClean="0"/>
              <a:t>Uber</a:t>
            </a:r>
            <a:r>
              <a:rPr lang="en-GB" dirty="0" smtClean="0"/>
              <a:t> drivers are “workers” rather than self-employed</a:t>
            </a:r>
          </a:p>
          <a:p>
            <a:r>
              <a:rPr lang="en-GB" dirty="0" smtClean="0"/>
              <a:t>Entitled to holiday pay, paid rest breaks and minimum wage</a:t>
            </a:r>
          </a:p>
          <a:p>
            <a:r>
              <a:rPr lang="en-GB" b="1" dirty="0" smtClean="0"/>
              <a:t>October 2018</a:t>
            </a:r>
            <a:r>
              <a:rPr lang="en-GB" dirty="0" smtClean="0"/>
              <a:t>: Court of Appeal to hear case  </a:t>
            </a:r>
          </a:p>
          <a:p>
            <a:r>
              <a:rPr lang="en-GB" b="1" dirty="0" smtClean="0"/>
              <a:t>May 2018</a:t>
            </a:r>
            <a:r>
              <a:rPr lang="en-GB" dirty="0" smtClean="0"/>
              <a:t>: </a:t>
            </a:r>
            <a:r>
              <a:rPr lang="en-GB" dirty="0" err="1" smtClean="0"/>
              <a:t>Uber</a:t>
            </a:r>
            <a:r>
              <a:rPr lang="en-GB" dirty="0" smtClean="0"/>
              <a:t> announces new protections for workers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far: </a:t>
            </a:r>
            <a:r>
              <a:rPr lang="en-GB" dirty="0" err="1" smtClean="0"/>
              <a:t>Uber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2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OFFICEID" val="Sheffield"/>
  <p:tag name="TMS_CULTUREID" val="en-GB"/>
  <p:tag name="TMS_BUSINESSUNITID" val=""/>
  <p:tag name="TMS_TEMPLATE_ID" val="Brand"/>
  <p:tag name="DOCUMENTREFERENCE" val="8015342 "/>
  <p:tag name="DOCUMENTREFERENCEVERSION" val="8015342-1"/>
  <p:tag name="CLIENTMATTER" val="-"/>
</p:tagLst>
</file>

<file path=ppt/theme/theme1.xml><?xml version="1.0" encoding="utf-8"?>
<a:theme xmlns:a="http://schemas.openxmlformats.org/drawingml/2006/main" name="Irwin Mitchell PowerPoint Firmwide (4-3)_v4 (2)">
  <a:themeElements>
    <a:clrScheme name="Custom 3">
      <a:dk1>
        <a:srgbClr val="014D96"/>
      </a:dk1>
      <a:lt1>
        <a:srgbClr val="FFFFFF"/>
      </a:lt1>
      <a:dk2>
        <a:srgbClr val="014D96"/>
      </a:dk2>
      <a:lt2>
        <a:srgbClr val="FFFFFF"/>
      </a:lt2>
      <a:accent1>
        <a:srgbClr val="064191"/>
      </a:accent1>
      <a:accent2>
        <a:srgbClr val="C70055"/>
      </a:accent2>
      <a:accent3>
        <a:srgbClr val="A60A5B"/>
      </a:accent3>
      <a:accent4>
        <a:srgbClr val="0B5EA7"/>
      </a:accent4>
      <a:accent5>
        <a:srgbClr val="5F226A"/>
      </a:accent5>
      <a:accent6>
        <a:srgbClr val="1884CA"/>
      </a:accent6>
      <a:hlink>
        <a:srgbClr val="6B006D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0" i="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rwin Mitchell power point Firmwide (4-3)_Arial" id="{569BF4E2-2310-4ACB-BE36-299CA737E98B}" vid="{25CECB87-0A4B-4376-B538-3DA69814A7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489</Words>
  <Application>Microsoft Office PowerPoint</Application>
  <PresentationFormat>On-screen Show (4:3)</PresentationFormat>
  <Paragraphs>105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Irwin Mitchell PowerPoint Firmwide (4-3)_v4 (2)</vt:lpstr>
      <vt:lpstr>PowerPoint Presentation</vt:lpstr>
      <vt:lpstr>Agenda</vt:lpstr>
      <vt:lpstr>A code of conduct </vt:lpstr>
      <vt:lpstr>Why have a code of conduct? </vt:lpstr>
      <vt:lpstr>Why does Employment status matter?</vt:lpstr>
      <vt:lpstr>Does it matter what title the “worker” is given? </vt:lpstr>
      <vt:lpstr>To be an employee</vt:lpstr>
      <vt:lpstr>Rights of employees</vt:lpstr>
      <vt:lpstr>The story so far: Uber </vt:lpstr>
      <vt:lpstr>The story so far: Deliveroo </vt:lpstr>
      <vt:lpstr>The story so far: Addison Lee </vt:lpstr>
      <vt:lpstr>The story so far: Hermes </vt:lpstr>
      <vt:lpstr>The Story so far: Pimlico Plumbers (1)</vt:lpstr>
      <vt:lpstr>Pimlico Plumbers (2)</vt:lpstr>
      <vt:lpstr>Tips for employers </vt:lpstr>
      <vt:lpstr>Any other questions</vt:lpstr>
      <vt:lpstr>If you need a hand…..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